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compatMode="1" saveSubsetFonts="1">
  <p:sldMasterIdLst>
    <p:sldMasterId id="2147483648" r:id="rId3"/>
  </p:sldMasterIdLst>
  <p:notesMasterIdLst>
    <p:notesMasterId r:id="rId24"/>
  </p:notesMasterIdLst>
  <p:handoutMasterIdLst>
    <p:handoutMasterId r:id="rId25"/>
  </p:handoutMasterIdLst>
  <p:sldIdLst>
    <p:sldId id="256" r:id="rId4"/>
    <p:sldId id="257"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panose="020B0604020202020204" pitchFamily="34" charset="0"/>
        <a:ea typeface="+mn-ea"/>
        <a:cs typeface="+mn-cs"/>
      </a:defRPr>
    </a:lvl1pPr>
    <a:lvl2pPr marL="457200" algn="l" rtl="0" fontAlgn="base">
      <a:spcBef>
        <a:spcPct val="0"/>
      </a:spcBef>
      <a:spcAft>
        <a:spcPct val="0"/>
      </a:spcAft>
      <a:defRPr kern="1200">
        <a:solidFill>
          <a:schemeClr val="tx1"/>
        </a:solidFill>
        <a:latin typeface="Arial" panose="020B0604020202020204" pitchFamily="34" charset="0"/>
        <a:ea typeface="+mn-ea"/>
        <a:cs typeface="+mn-cs"/>
      </a:defRPr>
    </a:lvl2pPr>
    <a:lvl3pPr marL="914400" algn="l" rtl="0" fontAlgn="base">
      <a:spcBef>
        <a:spcPct val="0"/>
      </a:spcBef>
      <a:spcAft>
        <a:spcPct val="0"/>
      </a:spcAft>
      <a:defRPr kern="1200">
        <a:solidFill>
          <a:schemeClr val="tx1"/>
        </a:solidFill>
        <a:latin typeface="Arial" panose="020B0604020202020204" pitchFamily="34" charset="0"/>
        <a:ea typeface="+mn-ea"/>
        <a:cs typeface="+mn-cs"/>
      </a:defRPr>
    </a:lvl3pPr>
    <a:lvl4pPr marL="1371600" algn="l" rtl="0" fontAlgn="base">
      <a:spcBef>
        <a:spcPct val="0"/>
      </a:spcBef>
      <a:spcAft>
        <a:spcPct val="0"/>
      </a:spcAft>
      <a:defRPr kern="1200">
        <a:solidFill>
          <a:schemeClr val="tx1"/>
        </a:solidFill>
        <a:latin typeface="Arial" panose="020B0604020202020204" pitchFamily="34" charset="0"/>
        <a:ea typeface="+mn-ea"/>
        <a:cs typeface="+mn-cs"/>
      </a:defRPr>
    </a:lvl4pPr>
    <a:lvl5pPr marL="1828800" algn="l" rtl="0" fontAlgn="base">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1" autoAdjust="0"/>
    <p:restoredTop sz="94694" autoAdjust="0"/>
  </p:normalViewPr>
  <p:slideViewPr>
    <p:cSldViewPr>
      <p:cViewPr varScale="1">
        <p:scale>
          <a:sx n="121" d="100"/>
          <a:sy n="121" d="100"/>
        </p:scale>
        <p:origin x="1904" y="17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presProps" Target="presProps.xml"/><Relationship Id="rId3" Type="http://schemas.openxmlformats.org/officeDocument/2006/relationships/slideMaster" Target="slideMasters/slideMaster1.xml"/><Relationship Id="rId21" Type="http://schemas.openxmlformats.org/officeDocument/2006/relationships/slide" Target="slides/slide18.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handoutMaster" Target="handoutMasters/handoutMaster1.xml"/><Relationship Id="rId2" Type="http://schemas.openxmlformats.org/officeDocument/2006/relationships/customXml" Target="../customXml/item2.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notesMaster" Target="notesMasters/notesMaster1.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theme" Target="theme/theme1.xml"/><Relationship Id="rId10" Type="http://schemas.openxmlformats.org/officeDocument/2006/relationships/slide" Target="slides/slide7.xml"/><Relationship Id="rId19" Type="http://schemas.openxmlformats.org/officeDocument/2006/relationships/slide" Target="slides/slide16.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1_2#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3">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4">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5">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6">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7">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2#8">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14F0B32-BA8A-4FDD-AD07-FAF3131E41AF}" type="doc">
      <dgm:prSet loTypeId="urn:microsoft.com/office/officeart/2005/8/layout/default" loCatId="list" qsTypeId="urn:microsoft.com/office/officeart/2005/8/quickstyle/simple1#2" qsCatId="simple" csTypeId="urn:microsoft.com/office/officeart/2005/8/colors/accent1_2#2" csCatId="accent1" phldr="1"/>
      <dgm:spPr/>
      <dgm:t>
        <a:bodyPr/>
        <a:lstStyle/>
        <a:p>
          <a:endParaRPr lang="en-US"/>
        </a:p>
      </dgm:t>
    </dgm:pt>
    <dgm:pt modelId="{C42F61AC-E2D2-4646-AE5D-B9483C1B2AAA}">
      <dgm:prSet phldrT="[Text]" custT="1"/>
      <dgm:spPr>
        <a:solidFill>
          <a:srgbClr val="FF5050"/>
        </a:solidFill>
        <a:ln>
          <a:solidFill>
            <a:schemeClr val="accent2">
              <a:lumMod val="75000"/>
            </a:schemeClr>
          </a:solidFill>
        </a:ln>
      </dgm:spPr>
      <dgm:t>
        <a:bodyPr/>
        <a:lstStyle/>
        <a:p>
          <a:r>
            <a:rPr lang="en-GB" sz="2800" b="1" u="sng" dirty="0">
              <a:solidFill>
                <a:srgbClr val="002060"/>
              </a:solidFill>
            </a:rPr>
            <a:t>Standard contents</a:t>
          </a:r>
        </a:p>
        <a:p>
          <a:endParaRPr lang="en-GB" sz="1000" dirty="0">
            <a:solidFill>
              <a:schemeClr val="accent2">
                <a:lumMod val="75000"/>
              </a:schemeClr>
            </a:solidFill>
          </a:endParaRPr>
        </a:p>
        <a:p>
          <a:r>
            <a:rPr lang="en-GB" sz="2000" dirty="0">
              <a:solidFill>
                <a:schemeClr val="accent2">
                  <a:lumMod val="75000"/>
                </a:schemeClr>
              </a:solidFill>
            </a:rPr>
            <a:t>Industry opinion on what is kept in a TMF</a:t>
          </a:r>
          <a:endParaRPr lang="en-US" sz="2000" dirty="0">
            <a:solidFill>
              <a:schemeClr val="accent2">
                <a:lumMod val="75000"/>
              </a:schemeClr>
            </a:solidFill>
          </a:endParaRPr>
        </a:p>
      </dgm:t>
    </dgm:pt>
    <dgm:pt modelId="{EBD6B39C-56C0-498F-AE12-7038D566B1C2}" type="parTrans" cxnId="{3E8CC6D3-731B-43FF-AF77-EAF247F1747D}">
      <dgm:prSet/>
      <dgm:spPr/>
      <dgm:t>
        <a:bodyPr/>
        <a:lstStyle/>
        <a:p>
          <a:endParaRPr lang="en-US"/>
        </a:p>
      </dgm:t>
    </dgm:pt>
    <dgm:pt modelId="{5DEC0295-B44E-4394-A285-A865B74DC5C9}" type="sibTrans" cxnId="{3E8CC6D3-731B-43FF-AF77-EAF247F1747D}">
      <dgm:prSet/>
      <dgm:spPr/>
      <dgm:t>
        <a:bodyPr/>
        <a:lstStyle/>
        <a:p>
          <a:endParaRPr lang="en-US"/>
        </a:p>
      </dgm:t>
    </dgm:pt>
    <dgm:pt modelId="{9D3E5665-DAC1-4552-84DA-F4CC4CC27240}">
      <dgm:prSet phldrT="[Text]" custT="1"/>
      <dgm:spPr>
        <a:solidFill>
          <a:srgbClr val="92D050"/>
        </a:solidFill>
        <a:ln>
          <a:solidFill>
            <a:srgbClr val="003366"/>
          </a:solidFill>
        </a:ln>
      </dgm:spPr>
      <dgm:t>
        <a:bodyPr/>
        <a:lstStyle/>
        <a:p>
          <a:r>
            <a:rPr lang="en-GB" sz="2800" b="1" u="sng" dirty="0">
              <a:solidFill>
                <a:schemeClr val="accent2">
                  <a:lumMod val="75000"/>
                </a:schemeClr>
              </a:solidFill>
            </a:rPr>
            <a:t>Standard naming</a:t>
          </a:r>
        </a:p>
        <a:p>
          <a:endParaRPr lang="en-GB" sz="1000" dirty="0">
            <a:solidFill>
              <a:schemeClr val="accent2">
                <a:lumMod val="75000"/>
              </a:schemeClr>
            </a:solidFill>
          </a:endParaRPr>
        </a:p>
        <a:p>
          <a:r>
            <a:rPr lang="en-GB" sz="2000" dirty="0">
              <a:solidFill>
                <a:schemeClr val="accent2">
                  <a:lumMod val="75000"/>
                </a:schemeClr>
              </a:solidFill>
            </a:rPr>
            <a:t>Based off the ICH E6   Section 8 terminology and industry accepted terminology</a:t>
          </a:r>
          <a:endParaRPr lang="en-US" sz="2000" dirty="0">
            <a:solidFill>
              <a:schemeClr val="accent2">
                <a:lumMod val="75000"/>
              </a:schemeClr>
            </a:solidFill>
          </a:endParaRPr>
        </a:p>
      </dgm:t>
    </dgm:pt>
    <dgm:pt modelId="{FCE475C5-8F76-437E-96B8-8353C825894B}" type="parTrans" cxnId="{D5749678-1CEA-45DF-A702-6C50FA7EABEC}">
      <dgm:prSet/>
      <dgm:spPr/>
      <dgm:t>
        <a:bodyPr/>
        <a:lstStyle/>
        <a:p>
          <a:endParaRPr lang="en-US"/>
        </a:p>
      </dgm:t>
    </dgm:pt>
    <dgm:pt modelId="{F4EEC4D6-8FCA-40BC-9982-FFBF010FA7DE}" type="sibTrans" cxnId="{D5749678-1CEA-45DF-A702-6C50FA7EABEC}">
      <dgm:prSet/>
      <dgm:spPr/>
      <dgm:t>
        <a:bodyPr/>
        <a:lstStyle/>
        <a:p>
          <a:endParaRPr lang="en-US"/>
        </a:p>
      </dgm:t>
    </dgm:pt>
    <dgm:pt modelId="{93815BB4-9E91-4FC1-AE58-C5FB5389A9B1}">
      <dgm:prSet phldrT="[Text]" custT="1"/>
      <dgm:spPr>
        <a:solidFill>
          <a:srgbClr val="FFFF66"/>
        </a:solidFill>
        <a:ln>
          <a:solidFill>
            <a:srgbClr val="003366"/>
          </a:solidFill>
        </a:ln>
      </dgm:spPr>
      <dgm:t>
        <a:bodyPr/>
        <a:lstStyle/>
        <a:p>
          <a:r>
            <a:rPr lang="en-GB" sz="2800" b="1" u="sng" dirty="0">
              <a:solidFill>
                <a:schemeClr val="accent2">
                  <a:lumMod val="75000"/>
                </a:schemeClr>
              </a:solidFill>
            </a:rPr>
            <a:t>Standard structure</a:t>
          </a:r>
        </a:p>
        <a:p>
          <a:r>
            <a:rPr lang="en-GB" sz="2000" dirty="0">
              <a:solidFill>
                <a:schemeClr val="accent2">
                  <a:lumMod val="75000"/>
                </a:schemeClr>
              </a:solidFill>
            </a:rPr>
            <a:t>It doesn’t have to be folder-based or departmentalized like in a paper system</a:t>
          </a:r>
          <a:endParaRPr lang="en-US" sz="2000" dirty="0">
            <a:solidFill>
              <a:schemeClr val="accent2">
                <a:lumMod val="75000"/>
              </a:schemeClr>
            </a:solidFill>
          </a:endParaRPr>
        </a:p>
      </dgm:t>
    </dgm:pt>
    <dgm:pt modelId="{DF0D5A47-C8D6-4694-A133-BA00BEE05ADA}" type="parTrans" cxnId="{0F0E2D46-EC39-4BDC-BEF3-4C4C95FC56BF}">
      <dgm:prSet/>
      <dgm:spPr/>
      <dgm:t>
        <a:bodyPr/>
        <a:lstStyle/>
        <a:p>
          <a:endParaRPr lang="en-US"/>
        </a:p>
      </dgm:t>
    </dgm:pt>
    <dgm:pt modelId="{8C7BE32B-5B8B-4295-B14A-850BEA164BDB}" type="sibTrans" cxnId="{0F0E2D46-EC39-4BDC-BEF3-4C4C95FC56BF}">
      <dgm:prSet/>
      <dgm:spPr/>
      <dgm:t>
        <a:bodyPr/>
        <a:lstStyle/>
        <a:p>
          <a:endParaRPr lang="en-US"/>
        </a:p>
      </dgm:t>
    </dgm:pt>
    <dgm:pt modelId="{D80012A4-283D-4D83-AEFF-3D93CF6EFD5F}">
      <dgm:prSet phldrT="[Text]" custT="1"/>
      <dgm:spPr>
        <a:ln>
          <a:solidFill>
            <a:srgbClr val="003366"/>
          </a:solidFill>
        </a:ln>
      </dgm:spPr>
      <dgm:t>
        <a:bodyPr/>
        <a:lstStyle/>
        <a:p>
          <a:r>
            <a:rPr lang="en-GB" sz="2800" b="1" u="sng" dirty="0">
              <a:solidFill>
                <a:schemeClr val="accent2">
                  <a:lumMod val="75000"/>
                </a:schemeClr>
              </a:solidFill>
            </a:rPr>
            <a:t>Standard metadata</a:t>
          </a:r>
        </a:p>
        <a:p>
          <a:endParaRPr lang="en-GB" sz="1000" dirty="0">
            <a:solidFill>
              <a:schemeClr val="accent2">
                <a:lumMod val="75000"/>
              </a:schemeClr>
            </a:solidFill>
          </a:endParaRPr>
        </a:p>
        <a:p>
          <a:r>
            <a:rPr lang="en-GB" sz="2000" dirty="0">
              <a:solidFill>
                <a:schemeClr val="accent2">
                  <a:lumMod val="75000"/>
                </a:schemeClr>
              </a:solidFill>
            </a:rPr>
            <a:t>If TMF is an EDMS, what would be the basics – at system and artifact level?</a:t>
          </a:r>
          <a:endParaRPr lang="en-US" sz="1600" dirty="0">
            <a:solidFill>
              <a:schemeClr val="accent2">
                <a:lumMod val="75000"/>
              </a:schemeClr>
            </a:solidFill>
          </a:endParaRPr>
        </a:p>
      </dgm:t>
    </dgm:pt>
    <dgm:pt modelId="{DEF4CF98-F567-4566-8AB5-B499072F40AD}" type="parTrans" cxnId="{6FB7E4F1-3F09-4546-86FE-E5AB7F1D8D91}">
      <dgm:prSet/>
      <dgm:spPr/>
      <dgm:t>
        <a:bodyPr/>
        <a:lstStyle/>
        <a:p>
          <a:endParaRPr lang="en-US"/>
        </a:p>
      </dgm:t>
    </dgm:pt>
    <dgm:pt modelId="{3D516A4D-B4B3-41F7-A8BC-DA71F63DA4A9}" type="sibTrans" cxnId="{6FB7E4F1-3F09-4546-86FE-E5AB7F1D8D91}">
      <dgm:prSet/>
      <dgm:spPr/>
      <dgm:t>
        <a:bodyPr/>
        <a:lstStyle/>
        <a:p>
          <a:endParaRPr lang="en-US"/>
        </a:p>
      </dgm:t>
    </dgm:pt>
    <dgm:pt modelId="{B79AC290-C7A3-4551-BDF6-EC363ADEDFC4}" type="pres">
      <dgm:prSet presAssocID="{314F0B32-BA8A-4FDD-AD07-FAF3131E41AF}" presName="diagram" presStyleCnt="0">
        <dgm:presLayoutVars>
          <dgm:dir/>
          <dgm:resizeHandles val="exact"/>
        </dgm:presLayoutVars>
      </dgm:prSet>
      <dgm:spPr/>
    </dgm:pt>
    <dgm:pt modelId="{DE391428-F508-4B9D-938D-1264C4F0F6AE}" type="pres">
      <dgm:prSet presAssocID="{C42F61AC-E2D2-4646-AE5D-B9483C1B2AAA}" presName="node" presStyleLbl="node1" presStyleIdx="0" presStyleCnt="4" custScaleX="109576">
        <dgm:presLayoutVars>
          <dgm:bulletEnabled val="1"/>
        </dgm:presLayoutVars>
      </dgm:prSet>
      <dgm:spPr/>
    </dgm:pt>
    <dgm:pt modelId="{CD902C5B-DAEC-4769-A3B0-9F88C78DD81D}" type="pres">
      <dgm:prSet presAssocID="{5DEC0295-B44E-4394-A285-A865B74DC5C9}" presName="sibTrans" presStyleCnt="0"/>
      <dgm:spPr/>
    </dgm:pt>
    <dgm:pt modelId="{E2885F6F-32A8-4CBE-8602-F7E6671718C0}" type="pres">
      <dgm:prSet presAssocID="{9D3E5665-DAC1-4552-84DA-F4CC4CC27240}" presName="node" presStyleLbl="node1" presStyleIdx="1" presStyleCnt="4" custScaleX="113723">
        <dgm:presLayoutVars>
          <dgm:bulletEnabled val="1"/>
        </dgm:presLayoutVars>
      </dgm:prSet>
      <dgm:spPr/>
    </dgm:pt>
    <dgm:pt modelId="{ACAC075E-560D-4C5A-A3C6-1E77A8AEF628}" type="pres">
      <dgm:prSet presAssocID="{F4EEC4D6-8FCA-40BC-9982-FFBF010FA7DE}" presName="sibTrans" presStyleCnt="0"/>
      <dgm:spPr/>
    </dgm:pt>
    <dgm:pt modelId="{7B422451-F0E5-40CD-B08E-F5B77065CEAF}" type="pres">
      <dgm:prSet presAssocID="{93815BB4-9E91-4FC1-AE58-C5FB5389A9B1}" presName="node" presStyleLbl="node1" presStyleIdx="2" presStyleCnt="4" custScaleX="108725" custScaleY="97181">
        <dgm:presLayoutVars>
          <dgm:bulletEnabled val="1"/>
        </dgm:presLayoutVars>
      </dgm:prSet>
      <dgm:spPr/>
    </dgm:pt>
    <dgm:pt modelId="{C0FC3925-7C8C-46EF-8738-7C229F3B58F5}" type="pres">
      <dgm:prSet presAssocID="{8C7BE32B-5B8B-4295-B14A-850BEA164BDB}" presName="sibTrans" presStyleCnt="0"/>
      <dgm:spPr/>
    </dgm:pt>
    <dgm:pt modelId="{7AB49988-BCC4-497D-9E98-0B36F780A560}" type="pres">
      <dgm:prSet presAssocID="{D80012A4-283D-4D83-AEFF-3D93CF6EFD5F}" presName="node" presStyleLbl="node1" presStyleIdx="3" presStyleCnt="4" custScaleX="113047" custScaleY="95885">
        <dgm:presLayoutVars>
          <dgm:bulletEnabled val="1"/>
        </dgm:presLayoutVars>
      </dgm:prSet>
      <dgm:spPr/>
    </dgm:pt>
  </dgm:ptLst>
  <dgm:cxnLst>
    <dgm:cxn modelId="{0F0E2D46-EC39-4BDC-BEF3-4C4C95FC56BF}" srcId="{314F0B32-BA8A-4FDD-AD07-FAF3131E41AF}" destId="{93815BB4-9E91-4FC1-AE58-C5FB5389A9B1}" srcOrd="2" destOrd="0" parTransId="{DF0D5A47-C8D6-4694-A133-BA00BEE05ADA}" sibTransId="{8C7BE32B-5B8B-4295-B14A-850BEA164BDB}"/>
    <dgm:cxn modelId="{1E05D64B-92E1-46FD-B2CF-A635E0C59728}" type="presOf" srcId="{D80012A4-283D-4D83-AEFF-3D93CF6EFD5F}" destId="{7AB49988-BCC4-497D-9E98-0B36F780A560}" srcOrd="0" destOrd="0" presId="urn:microsoft.com/office/officeart/2005/8/layout/default"/>
    <dgm:cxn modelId="{D5749678-1CEA-45DF-A702-6C50FA7EABEC}" srcId="{314F0B32-BA8A-4FDD-AD07-FAF3131E41AF}" destId="{9D3E5665-DAC1-4552-84DA-F4CC4CC27240}" srcOrd="1" destOrd="0" parTransId="{FCE475C5-8F76-437E-96B8-8353C825894B}" sibTransId="{F4EEC4D6-8FCA-40BC-9982-FFBF010FA7DE}"/>
    <dgm:cxn modelId="{C1D7B79B-0893-4787-9491-B4F564EF5EDB}" type="presOf" srcId="{93815BB4-9E91-4FC1-AE58-C5FB5389A9B1}" destId="{7B422451-F0E5-40CD-B08E-F5B77065CEAF}" srcOrd="0" destOrd="0" presId="urn:microsoft.com/office/officeart/2005/8/layout/default"/>
    <dgm:cxn modelId="{75163AA8-495C-498C-8687-EE953747E6BA}" type="presOf" srcId="{9D3E5665-DAC1-4552-84DA-F4CC4CC27240}" destId="{E2885F6F-32A8-4CBE-8602-F7E6671718C0}" srcOrd="0" destOrd="0" presId="urn:microsoft.com/office/officeart/2005/8/layout/default"/>
    <dgm:cxn modelId="{A8A60FC2-86B1-43AE-B061-A1608E01F5C0}" type="presOf" srcId="{314F0B32-BA8A-4FDD-AD07-FAF3131E41AF}" destId="{B79AC290-C7A3-4551-BDF6-EC363ADEDFC4}" srcOrd="0" destOrd="0" presId="urn:microsoft.com/office/officeart/2005/8/layout/default"/>
    <dgm:cxn modelId="{75523FCB-EA8C-4077-A456-BBADCD928DC6}" type="presOf" srcId="{C42F61AC-E2D2-4646-AE5D-B9483C1B2AAA}" destId="{DE391428-F508-4B9D-938D-1264C4F0F6AE}" srcOrd="0" destOrd="0" presId="urn:microsoft.com/office/officeart/2005/8/layout/default"/>
    <dgm:cxn modelId="{3E8CC6D3-731B-43FF-AF77-EAF247F1747D}" srcId="{314F0B32-BA8A-4FDD-AD07-FAF3131E41AF}" destId="{C42F61AC-E2D2-4646-AE5D-B9483C1B2AAA}" srcOrd="0" destOrd="0" parTransId="{EBD6B39C-56C0-498F-AE12-7038D566B1C2}" sibTransId="{5DEC0295-B44E-4394-A285-A865B74DC5C9}"/>
    <dgm:cxn modelId="{6FB7E4F1-3F09-4546-86FE-E5AB7F1D8D91}" srcId="{314F0B32-BA8A-4FDD-AD07-FAF3131E41AF}" destId="{D80012A4-283D-4D83-AEFF-3D93CF6EFD5F}" srcOrd="3" destOrd="0" parTransId="{DEF4CF98-F567-4566-8AB5-B499072F40AD}" sibTransId="{3D516A4D-B4B3-41F7-A8BC-DA71F63DA4A9}"/>
    <dgm:cxn modelId="{899D17F7-B21A-490E-AEB1-71D9A2954A22}" type="presParOf" srcId="{B79AC290-C7A3-4551-BDF6-EC363ADEDFC4}" destId="{DE391428-F508-4B9D-938D-1264C4F0F6AE}" srcOrd="0" destOrd="0" presId="urn:microsoft.com/office/officeart/2005/8/layout/default"/>
    <dgm:cxn modelId="{CF446413-7E98-4261-9766-0CF915A5FFEE}" type="presParOf" srcId="{B79AC290-C7A3-4551-BDF6-EC363ADEDFC4}" destId="{CD902C5B-DAEC-4769-A3B0-9F88C78DD81D}" srcOrd="1" destOrd="0" presId="urn:microsoft.com/office/officeart/2005/8/layout/default"/>
    <dgm:cxn modelId="{A2D7D412-A60B-4285-B677-03DC4AFA1276}" type="presParOf" srcId="{B79AC290-C7A3-4551-BDF6-EC363ADEDFC4}" destId="{E2885F6F-32A8-4CBE-8602-F7E6671718C0}" srcOrd="2" destOrd="0" presId="urn:microsoft.com/office/officeart/2005/8/layout/default"/>
    <dgm:cxn modelId="{AFCAFFE1-E250-4A3C-B810-8F2197F8A10F}" type="presParOf" srcId="{B79AC290-C7A3-4551-BDF6-EC363ADEDFC4}" destId="{ACAC075E-560D-4C5A-A3C6-1E77A8AEF628}" srcOrd="3" destOrd="0" presId="urn:microsoft.com/office/officeart/2005/8/layout/default"/>
    <dgm:cxn modelId="{BAD3FC4C-97A5-41D7-9250-1DDE9A3591D4}" type="presParOf" srcId="{B79AC290-C7A3-4551-BDF6-EC363ADEDFC4}" destId="{7B422451-F0E5-40CD-B08E-F5B77065CEAF}" srcOrd="4" destOrd="0" presId="urn:microsoft.com/office/officeart/2005/8/layout/default"/>
    <dgm:cxn modelId="{D5105A5A-4C61-4CF3-A055-8B7F892DEE3A}" type="presParOf" srcId="{B79AC290-C7A3-4551-BDF6-EC363ADEDFC4}" destId="{C0FC3925-7C8C-46EF-8738-7C229F3B58F5}" srcOrd="5" destOrd="0" presId="urn:microsoft.com/office/officeart/2005/8/layout/default"/>
    <dgm:cxn modelId="{B6A63C47-0ECD-4AF9-BC06-E8E41578BD16}" type="presParOf" srcId="{B79AC290-C7A3-4551-BDF6-EC363ADEDFC4}" destId="{7AB49988-BCC4-497D-9E98-0B36F780A560}" srcOrd="6" destOrd="0" presId="urn:microsoft.com/office/officeart/2005/8/layout/default"/>
  </dgm:cxnLst>
  <dgm:bg>
    <a:noFill/>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FB3A40CA-6940-4E3B-9CB7-AA2E61E4A062}" type="doc">
      <dgm:prSet loTypeId="urn:microsoft.com/office/officeart/2005/8/layout/chevron2" loCatId="list" qsTypeId="urn:microsoft.com/office/officeart/2005/8/quickstyle/simple1#3" qsCatId="simple" csTypeId="urn:microsoft.com/office/officeart/2005/8/colors/accent1_2#3" csCatId="accent1" phldr="1"/>
      <dgm:spPr/>
      <dgm:t>
        <a:bodyPr/>
        <a:lstStyle/>
        <a:p>
          <a:endParaRPr lang="en-US"/>
        </a:p>
      </dgm:t>
    </dgm:pt>
    <dgm:pt modelId="{7293FB0B-C23A-4862-9617-43FB4B3A81B4}">
      <dgm:prSet phldrT="[Text]" custT="1"/>
      <dgm:spPr>
        <a:solidFill>
          <a:srgbClr val="FFFF66"/>
        </a:solidFill>
        <a:ln>
          <a:solidFill>
            <a:srgbClr val="0070C0"/>
          </a:solidFill>
        </a:ln>
      </dgm:spPr>
      <dgm:t>
        <a:bodyPr/>
        <a:lstStyle/>
        <a:p>
          <a:r>
            <a:rPr lang="en-US" sz="1600" dirty="0">
              <a:solidFill>
                <a:schemeClr val="accent2">
                  <a:lumMod val="75000"/>
                </a:schemeClr>
              </a:solidFill>
            </a:rPr>
            <a:t>Dec08-Feb09</a:t>
          </a:r>
          <a:endParaRPr lang="en-US" sz="1100" dirty="0">
            <a:solidFill>
              <a:schemeClr val="accent2">
                <a:lumMod val="75000"/>
              </a:schemeClr>
            </a:solidFill>
          </a:endParaRPr>
        </a:p>
      </dgm:t>
    </dgm:pt>
    <dgm:pt modelId="{2D468577-373B-4C5E-BE48-43B5E3DB9980}" type="parTrans" cxnId="{95835372-BB03-4F91-867A-842CBA55B138}">
      <dgm:prSet/>
      <dgm:spPr/>
      <dgm:t>
        <a:bodyPr/>
        <a:lstStyle/>
        <a:p>
          <a:endParaRPr lang="en-US"/>
        </a:p>
      </dgm:t>
    </dgm:pt>
    <dgm:pt modelId="{0D406701-ECC4-481C-AB0B-DD66BD6C01CA}" type="sibTrans" cxnId="{95835372-BB03-4F91-867A-842CBA55B138}">
      <dgm:prSet/>
      <dgm:spPr/>
      <dgm:t>
        <a:bodyPr/>
        <a:lstStyle/>
        <a:p>
          <a:endParaRPr lang="en-US"/>
        </a:p>
      </dgm:t>
    </dgm:pt>
    <dgm:pt modelId="{4A6E6E85-2750-4F2B-863D-48CE57472B61}">
      <dgm:prSet custT="1"/>
      <dgm:spPr/>
      <dgm:t>
        <a:bodyPr/>
        <a:lstStyle/>
        <a:p>
          <a:r>
            <a:rPr lang="en-US" sz="2800" dirty="0"/>
            <a:t>DIA EDM meetings to recruit team members</a:t>
          </a:r>
          <a:endParaRPr lang="en-US" sz="4100" dirty="0"/>
        </a:p>
      </dgm:t>
    </dgm:pt>
    <dgm:pt modelId="{456947E1-2CC9-40E4-B47E-BF9E16E6B022}" type="parTrans" cxnId="{B49B129D-9067-4A49-9736-B910FF678D56}">
      <dgm:prSet/>
      <dgm:spPr/>
      <dgm:t>
        <a:bodyPr/>
        <a:lstStyle/>
        <a:p>
          <a:endParaRPr lang="en-US"/>
        </a:p>
      </dgm:t>
    </dgm:pt>
    <dgm:pt modelId="{68613EA3-432E-4C86-9066-198DD0B595DF}" type="sibTrans" cxnId="{B49B129D-9067-4A49-9736-B910FF678D56}">
      <dgm:prSet/>
      <dgm:spPr/>
      <dgm:t>
        <a:bodyPr/>
        <a:lstStyle/>
        <a:p>
          <a:endParaRPr lang="en-US"/>
        </a:p>
      </dgm:t>
    </dgm:pt>
    <dgm:pt modelId="{1EB0D44F-5558-4DAA-BEBE-43F012095058}" type="pres">
      <dgm:prSet presAssocID="{FB3A40CA-6940-4E3B-9CB7-AA2E61E4A062}" presName="linearFlow" presStyleCnt="0">
        <dgm:presLayoutVars>
          <dgm:dir/>
          <dgm:animLvl val="lvl"/>
          <dgm:resizeHandles val="exact"/>
        </dgm:presLayoutVars>
      </dgm:prSet>
      <dgm:spPr/>
    </dgm:pt>
    <dgm:pt modelId="{ABB5126C-3EAC-481E-A3E6-EE82AB4CEE85}" type="pres">
      <dgm:prSet presAssocID="{7293FB0B-C23A-4862-9617-43FB4B3A81B4}" presName="composite" presStyleCnt="0"/>
      <dgm:spPr/>
    </dgm:pt>
    <dgm:pt modelId="{1A0EFE23-A929-4EE9-848E-A55205B897B7}" type="pres">
      <dgm:prSet presAssocID="{7293FB0B-C23A-4862-9617-43FB4B3A81B4}" presName="parentText" presStyleLbl="alignNode1" presStyleIdx="0" presStyleCnt="1">
        <dgm:presLayoutVars>
          <dgm:chMax val="1"/>
          <dgm:bulletEnabled val="1"/>
        </dgm:presLayoutVars>
      </dgm:prSet>
      <dgm:spPr/>
    </dgm:pt>
    <dgm:pt modelId="{CA63350A-CB5F-49C6-9396-37BC63C25A29}" type="pres">
      <dgm:prSet presAssocID="{7293FB0B-C23A-4862-9617-43FB4B3A81B4}" presName="descendantText" presStyleLbl="alignAcc1" presStyleIdx="0" presStyleCnt="1">
        <dgm:presLayoutVars>
          <dgm:bulletEnabled val="1"/>
        </dgm:presLayoutVars>
      </dgm:prSet>
      <dgm:spPr/>
    </dgm:pt>
  </dgm:ptLst>
  <dgm:cxnLst>
    <dgm:cxn modelId="{C353E004-496A-4E9D-81DE-25C9F7392B90}" type="presOf" srcId="{7293FB0B-C23A-4862-9617-43FB4B3A81B4}" destId="{1A0EFE23-A929-4EE9-848E-A55205B897B7}" srcOrd="0" destOrd="0" presId="urn:microsoft.com/office/officeart/2005/8/layout/chevron2"/>
    <dgm:cxn modelId="{72F7FA57-E641-442D-9E05-25C39D87AADF}" type="presOf" srcId="{FB3A40CA-6940-4E3B-9CB7-AA2E61E4A062}" destId="{1EB0D44F-5558-4DAA-BEBE-43F012095058}" srcOrd="0" destOrd="0" presId="urn:microsoft.com/office/officeart/2005/8/layout/chevron2"/>
    <dgm:cxn modelId="{95835372-BB03-4F91-867A-842CBA55B138}" srcId="{FB3A40CA-6940-4E3B-9CB7-AA2E61E4A062}" destId="{7293FB0B-C23A-4862-9617-43FB4B3A81B4}" srcOrd="0" destOrd="0" parTransId="{2D468577-373B-4C5E-BE48-43B5E3DB9980}" sibTransId="{0D406701-ECC4-481C-AB0B-DD66BD6C01CA}"/>
    <dgm:cxn modelId="{29FDEE82-66DD-4AC2-A276-BA64ADBF81B4}" type="presOf" srcId="{4A6E6E85-2750-4F2B-863D-48CE57472B61}" destId="{CA63350A-CB5F-49C6-9396-37BC63C25A29}" srcOrd="0" destOrd="0" presId="urn:microsoft.com/office/officeart/2005/8/layout/chevron2"/>
    <dgm:cxn modelId="{B49B129D-9067-4A49-9736-B910FF678D56}" srcId="{7293FB0B-C23A-4862-9617-43FB4B3A81B4}" destId="{4A6E6E85-2750-4F2B-863D-48CE57472B61}" srcOrd="0" destOrd="0" parTransId="{456947E1-2CC9-40E4-B47E-BF9E16E6B022}" sibTransId="{68613EA3-432E-4C86-9066-198DD0B595DF}"/>
    <dgm:cxn modelId="{6E32190C-CD90-40AB-8E61-1D1724C1E455}" type="presParOf" srcId="{1EB0D44F-5558-4DAA-BEBE-43F012095058}" destId="{ABB5126C-3EAC-481E-A3E6-EE82AB4CEE85}" srcOrd="0" destOrd="0" presId="urn:microsoft.com/office/officeart/2005/8/layout/chevron2"/>
    <dgm:cxn modelId="{DEFA908F-EBA0-4C85-9621-B71172CC3EBA}" type="presParOf" srcId="{ABB5126C-3EAC-481E-A3E6-EE82AB4CEE85}" destId="{1A0EFE23-A929-4EE9-848E-A55205B897B7}" srcOrd="0" destOrd="0" presId="urn:microsoft.com/office/officeart/2005/8/layout/chevron2"/>
    <dgm:cxn modelId="{7A06D1A8-7343-4A24-9964-92B7147F97FE}" type="presParOf" srcId="{ABB5126C-3EAC-481E-A3E6-EE82AB4CEE85}" destId="{CA63350A-CB5F-49C6-9396-37BC63C25A29}" srcOrd="1" destOrd="0" presId="urn:microsoft.com/office/officeart/2005/8/layout/chevron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FB3A40CA-6940-4E3B-9CB7-AA2E61E4A062}" type="doc">
      <dgm:prSet loTypeId="urn:microsoft.com/office/officeart/2005/8/layout/chevron2" loCatId="list" qsTypeId="urn:microsoft.com/office/officeart/2005/8/quickstyle/simple1#4" qsCatId="simple" csTypeId="urn:microsoft.com/office/officeart/2005/8/colors/accent1_2#4" csCatId="accent1" phldr="1"/>
      <dgm:spPr/>
      <dgm:t>
        <a:bodyPr/>
        <a:lstStyle/>
        <a:p>
          <a:endParaRPr lang="en-US"/>
        </a:p>
      </dgm:t>
    </dgm:pt>
    <dgm:pt modelId="{7293FB0B-C23A-4862-9617-43FB4B3A81B4}">
      <dgm:prSet phldrT="[Text]"/>
      <dgm:spPr>
        <a:solidFill>
          <a:srgbClr val="FFFF66"/>
        </a:solidFill>
        <a:ln>
          <a:solidFill>
            <a:srgbClr val="0070C0"/>
          </a:solidFill>
        </a:ln>
      </dgm:spPr>
      <dgm:t>
        <a:bodyPr/>
        <a:lstStyle/>
        <a:p>
          <a:r>
            <a:rPr lang="en-US" dirty="0">
              <a:solidFill>
                <a:schemeClr val="accent2">
                  <a:lumMod val="75000"/>
                </a:schemeClr>
              </a:solidFill>
            </a:rPr>
            <a:t>Mar09</a:t>
          </a:r>
        </a:p>
      </dgm:t>
    </dgm:pt>
    <dgm:pt modelId="{2D468577-373B-4C5E-BE48-43B5E3DB9980}" type="parTrans" cxnId="{95835372-BB03-4F91-867A-842CBA55B138}">
      <dgm:prSet/>
      <dgm:spPr/>
      <dgm:t>
        <a:bodyPr/>
        <a:lstStyle/>
        <a:p>
          <a:endParaRPr lang="en-US"/>
        </a:p>
      </dgm:t>
    </dgm:pt>
    <dgm:pt modelId="{0D406701-ECC4-481C-AB0B-DD66BD6C01CA}" type="sibTrans" cxnId="{95835372-BB03-4F91-867A-842CBA55B138}">
      <dgm:prSet/>
      <dgm:spPr/>
      <dgm:t>
        <a:bodyPr/>
        <a:lstStyle/>
        <a:p>
          <a:endParaRPr lang="en-US"/>
        </a:p>
      </dgm:t>
    </dgm:pt>
    <dgm:pt modelId="{A7FD4A09-D3FC-47BD-A150-66020B1B0F4B}">
      <dgm:prSet phldrT="[Text]" custT="1"/>
      <dgm:spPr/>
      <dgm:t>
        <a:bodyPr/>
        <a:lstStyle/>
        <a:p>
          <a:r>
            <a:rPr lang="en-GB" sz="2800" dirty="0">
              <a:solidFill>
                <a:schemeClr val="tx1"/>
              </a:solidFill>
              <a:latin typeface="+mn-lt"/>
              <a:ea typeface="+mn-ea"/>
              <a:cs typeface="+mn-cs"/>
            </a:rPr>
            <a:t>Inaugural meeting and charter created</a:t>
          </a:r>
          <a:endParaRPr lang="en-US" sz="3600" dirty="0"/>
        </a:p>
      </dgm:t>
    </dgm:pt>
    <dgm:pt modelId="{1309C525-2B22-43B6-8CC2-11CA6E12788F}" type="parTrans" cxnId="{BCFB2A3E-A344-4DD0-BB2B-2E4A56D42B86}">
      <dgm:prSet/>
      <dgm:spPr/>
      <dgm:t>
        <a:bodyPr/>
        <a:lstStyle/>
        <a:p>
          <a:endParaRPr lang="en-US"/>
        </a:p>
      </dgm:t>
    </dgm:pt>
    <dgm:pt modelId="{041E8AEA-6CD2-48FA-9446-8C950A385A85}" type="sibTrans" cxnId="{BCFB2A3E-A344-4DD0-BB2B-2E4A56D42B86}">
      <dgm:prSet/>
      <dgm:spPr/>
      <dgm:t>
        <a:bodyPr/>
        <a:lstStyle/>
        <a:p>
          <a:endParaRPr lang="en-US"/>
        </a:p>
      </dgm:t>
    </dgm:pt>
    <dgm:pt modelId="{1EB0D44F-5558-4DAA-BEBE-43F012095058}" type="pres">
      <dgm:prSet presAssocID="{FB3A40CA-6940-4E3B-9CB7-AA2E61E4A062}" presName="linearFlow" presStyleCnt="0">
        <dgm:presLayoutVars>
          <dgm:dir/>
          <dgm:animLvl val="lvl"/>
          <dgm:resizeHandles val="exact"/>
        </dgm:presLayoutVars>
      </dgm:prSet>
      <dgm:spPr/>
    </dgm:pt>
    <dgm:pt modelId="{ABB5126C-3EAC-481E-A3E6-EE82AB4CEE85}" type="pres">
      <dgm:prSet presAssocID="{7293FB0B-C23A-4862-9617-43FB4B3A81B4}" presName="composite" presStyleCnt="0"/>
      <dgm:spPr/>
    </dgm:pt>
    <dgm:pt modelId="{1A0EFE23-A929-4EE9-848E-A55205B897B7}" type="pres">
      <dgm:prSet presAssocID="{7293FB0B-C23A-4862-9617-43FB4B3A81B4}" presName="parentText" presStyleLbl="alignNode1" presStyleIdx="0" presStyleCnt="1">
        <dgm:presLayoutVars>
          <dgm:chMax val="1"/>
          <dgm:bulletEnabled val="1"/>
        </dgm:presLayoutVars>
      </dgm:prSet>
      <dgm:spPr/>
    </dgm:pt>
    <dgm:pt modelId="{CA63350A-CB5F-49C6-9396-37BC63C25A29}" type="pres">
      <dgm:prSet presAssocID="{7293FB0B-C23A-4862-9617-43FB4B3A81B4}" presName="descendantText" presStyleLbl="alignAcc1" presStyleIdx="0" presStyleCnt="1">
        <dgm:presLayoutVars>
          <dgm:bulletEnabled val="1"/>
        </dgm:presLayoutVars>
      </dgm:prSet>
      <dgm:spPr/>
    </dgm:pt>
  </dgm:ptLst>
  <dgm:cxnLst>
    <dgm:cxn modelId="{BCFB2A3E-A344-4DD0-BB2B-2E4A56D42B86}" srcId="{7293FB0B-C23A-4862-9617-43FB4B3A81B4}" destId="{A7FD4A09-D3FC-47BD-A150-66020B1B0F4B}" srcOrd="0" destOrd="0" parTransId="{1309C525-2B22-43B6-8CC2-11CA6E12788F}" sibTransId="{041E8AEA-6CD2-48FA-9446-8C950A385A85}"/>
    <dgm:cxn modelId="{406C0360-BE8E-4D3D-952D-B282C4A47065}" type="presOf" srcId="{7293FB0B-C23A-4862-9617-43FB4B3A81B4}" destId="{1A0EFE23-A929-4EE9-848E-A55205B897B7}" srcOrd="0" destOrd="0" presId="urn:microsoft.com/office/officeart/2005/8/layout/chevron2"/>
    <dgm:cxn modelId="{95835372-BB03-4F91-867A-842CBA55B138}" srcId="{FB3A40CA-6940-4E3B-9CB7-AA2E61E4A062}" destId="{7293FB0B-C23A-4862-9617-43FB4B3A81B4}" srcOrd="0" destOrd="0" parTransId="{2D468577-373B-4C5E-BE48-43B5E3DB9980}" sibTransId="{0D406701-ECC4-481C-AB0B-DD66BD6C01CA}"/>
    <dgm:cxn modelId="{396725BE-5337-4C1B-91E0-4E4C83A77220}" type="presOf" srcId="{A7FD4A09-D3FC-47BD-A150-66020B1B0F4B}" destId="{CA63350A-CB5F-49C6-9396-37BC63C25A29}" srcOrd="0" destOrd="0" presId="urn:microsoft.com/office/officeart/2005/8/layout/chevron2"/>
    <dgm:cxn modelId="{FDCD93D8-63A7-42B3-BB42-273D887ED420}" type="presOf" srcId="{FB3A40CA-6940-4E3B-9CB7-AA2E61E4A062}" destId="{1EB0D44F-5558-4DAA-BEBE-43F012095058}" srcOrd="0" destOrd="0" presId="urn:microsoft.com/office/officeart/2005/8/layout/chevron2"/>
    <dgm:cxn modelId="{60B5F804-B6F8-4701-B5D4-8EEBC70FE282}" type="presParOf" srcId="{1EB0D44F-5558-4DAA-BEBE-43F012095058}" destId="{ABB5126C-3EAC-481E-A3E6-EE82AB4CEE85}" srcOrd="0" destOrd="0" presId="urn:microsoft.com/office/officeart/2005/8/layout/chevron2"/>
    <dgm:cxn modelId="{DFCCEA0F-516B-4ED3-91BB-F6D074D143A3}" type="presParOf" srcId="{ABB5126C-3EAC-481E-A3E6-EE82AB4CEE85}" destId="{1A0EFE23-A929-4EE9-848E-A55205B897B7}" srcOrd="0" destOrd="0" presId="urn:microsoft.com/office/officeart/2005/8/layout/chevron2"/>
    <dgm:cxn modelId="{FB2F7312-7227-4586-A3BA-4ED1423B6B02}" type="presParOf" srcId="{ABB5126C-3EAC-481E-A3E6-EE82AB4CEE85}" destId="{CA63350A-CB5F-49C6-9396-37BC63C25A29}" srcOrd="1" destOrd="0" presId="urn:microsoft.com/office/officeart/2005/8/layout/chevron2"/>
  </dgm:cxnLst>
  <dgm:bg/>
  <dgm:whole/>
  <dgm:extLst>
    <a:ext uri="http://schemas.microsoft.com/office/drawing/2008/diagram">
      <dsp:dataModelExt xmlns:dsp="http://schemas.microsoft.com/office/drawing/2008/diagram" relId="rId12"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FB3A40CA-6940-4E3B-9CB7-AA2E61E4A062}" type="doc">
      <dgm:prSet loTypeId="urn:microsoft.com/office/officeart/2005/8/layout/chevron2" loCatId="list" qsTypeId="urn:microsoft.com/office/officeart/2005/8/quickstyle/simple1#5" qsCatId="simple" csTypeId="urn:microsoft.com/office/officeart/2005/8/colors/accent1_2#5" csCatId="accent1" phldr="1"/>
      <dgm:spPr/>
      <dgm:t>
        <a:bodyPr/>
        <a:lstStyle/>
        <a:p>
          <a:endParaRPr lang="en-US"/>
        </a:p>
      </dgm:t>
    </dgm:pt>
    <dgm:pt modelId="{7293FB0B-C23A-4862-9617-43FB4B3A81B4}">
      <dgm:prSet phldrT="[Text]"/>
      <dgm:spPr>
        <a:solidFill>
          <a:srgbClr val="FFFF66"/>
        </a:solidFill>
        <a:ln>
          <a:solidFill>
            <a:srgbClr val="0070C0"/>
          </a:solidFill>
        </a:ln>
      </dgm:spPr>
      <dgm:t>
        <a:bodyPr/>
        <a:lstStyle/>
        <a:p>
          <a:r>
            <a:rPr lang="en-US" dirty="0">
              <a:solidFill>
                <a:schemeClr val="accent2">
                  <a:lumMod val="75000"/>
                </a:schemeClr>
              </a:solidFill>
            </a:rPr>
            <a:t>May09</a:t>
          </a:r>
        </a:p>
      </dgm:t>
    </dgm:pt>
    <dgm:pt modelId="{2D468577-373B-4C5E-BE48-43B5E3DB9980}" type="parTrans" cxnId="{95835372-BB03-4F91-867A-842CBA55B138}">
      <dgm:prSet/>
      <dgm:spPr/>
      <dgm:t>
        <a:bodyPr/>
        <a:lstStyle/>
        <a:p>
          <a:endParaRPr lang="en-US"/>
        </a:p>
      </dgm:t>
    </dgm:pt>
    <dgm:pt modelId="{0D406701-ECC4-481C-AB0B-DD66BD6C01CA}" type="sibTrans" cxnId="{95835372-BB03-4F91-867A-842CBA55B138}">
      <dgm:prSet/>
      <dgm:spPr/>
      <dgm:t>
        <a:bodyPr/>
        <a:lstStyle/>
        <a:p>
          <a:endParaRPr lang="en-US"/>
        </a:p>
      </dgm:t>
    </dgm:pt>
    <dgm:pt modelId="{A7FD4A09-D3FC-47BD-A150-66020B1B0F4B}">
      <dgm:prSet phldrT="[Text]" custT="1"/>
      <dgm:spPr/>
      <dgm:t>
        <a:bodyPr/>
        <a:lstStyle/>
        <a:p>
          <a:r>
            <a:rPr lang="en-GB" sz="2400" dirty="0">
              <a:solidFill>
                <a:schemeClr val="tx1"/>
              </a:solidFill>
              <a:latin typeface="+mn-lt"/>
              <a:ea typeface="+mn-ea"/>
              <a:cs typeface="+mn-cs"/>
            </a:rPr>
            <a:t>TMF split into zones, Leads and members organized</a:t>
          </a:r>
          <a:endParaRPr lang="en-US" sz="2400" dirty="0"/>
        </a:p>
      </dgm:t>
    </dgm:pt>
    <dgm:pt modelId="{1309C525-2B22-43B6-8CC2-11CA6E12788F}" type="parTrans" cxnId="{BCFB2A3E-A344-4DD0-BB2B-2E4A56D42B86}">
      <dgm:prSet/>
      <dgm:spPr/>
      <dgm:t>
        <a:bodyPr/>
        <a:lstStyle/>
        <a:p>
          <a:endParaRPr lang="en-US"/>
        </a:p>
      </dgm:t>
    </dgm:pt>
    <dgm:pt modelId="{041E8AEA-6CD2-48FA-9446-8C950A385A85}" type="sibTrans" cxnId="{BCFB2A3E-A344-4DD0-BB2B-2E4A56D42B86}">
      <dgm:prSet/>
      <dgm:spPr/>
      <dgm:t>
        <a:bodyPr/>
        <a:lstStyle/>
        <a:p>
          <a:endParaRPr lang="en-US"/>
        </a:p>
      </dgm:t>
    </dgm:pt>
    <dgm:pt modelId="{1EB0D44F-5558-4DAA-BEBE-43F012095058}" type="pres">
      <dgm:prSet presAssocID="{FB3A40CA-6940-4E3B-9CB7-AA2E61E4A062}" presName="linearFlow" presStyleCnt="0">
        <dgm:presLayoutVars>
          <dgm:dir/>
          <dgm:animLvl val="lvl"/>
          <dgm:resizeHandles val="exact"/>
        </dgm:presLayoutVars>
      </dgm:prSet>
      <dgm:spPr/>
    </dgm:pt>
    <dgm:pt modelId="{ABB5126C-3EAC-481E-A3E6-EE82AB4CEE85}" type="pres">
      <dgm:prSet presAssocID="{7293FB0B-C23A-4862-9617-43FB4B3A81B4}" presName="composite" presStyleCnt="0"/>
      <dgm:spPr/>
    </dgm:pt>
    <dgm:pt modelId="{1A0EFE23-A929-4EE9-848E-A55205B897B7}" type="pres">
      <dgm:prSet presAssocID="{7293FB0B-C23A-4862-9617-43FB4B3A81B4}" presName="parentText" presStyleLbl="alignNode1" presStyleIdx="0" presStyleCnt="1">
        <dgm:presLayoutVars>
          <dgm:chMax val="1"/>
          <dgm:bulletEnabled val="1"/>
        </dgm:presLayoutVars>
      </dgm:prSet>
      <dgm:spPr/>
    </dgm:pt>
    <dgm:pt modelId="{CA63350A-CB5F-49C6-9396-37BC63C25A29}" type="pres">
      <dgm:prSet presAssocID="{7293FB0B-C23A-4862-9617-43FB4B3A81B4}" presName="descendantText" presStyleLbl="alignAcc1" presStyleIdx="0" presStyleCnt="1">
        <dgm:presLayoutVars>
          <dgm:bulletEnabled val="1"/>
        </dgm:presLayoutVars>
      </dgm:prSet>
      <dgm:spPr/>
    </dgm:pt>
  </dgm:ptLst>
  <dgm:cxnLst>
    <dgm:cxn modelId="{BB2B730A-4E75-44C7-87CE-2133EB00EF39}" type="presOf" srcId="{FB3A40CA-6940-4E3B-9CB7-AA2E61E4A062}" destId="{1EB0D44F-5558-4DAA-BEBE-43F012095058}" srcOrd="0" destOrd="0" presId="urn:microsoft.com/office/officeart/2005/8/layout/chevron2"/>
    <dgm:cxn modelId="{BCFB2A3E-A344-4DD0-BB2B-2E4A56D42B86}" srcId="{7293FB0B-C23A-4862-9617-43FB4B3A81B4}" destId="{A7FD4A09-D3FC-47BD-A150-66020B1B0F4B}" srcOrd="0" destOrd="0" parTransId="{1309C525-2B22-43B6-8CC2-11CA6E12788F}" sibTransId="{041E8AEA-6CD2-48FA-9446-8C950A385A85}"/>
    <dgm:cxn modelId="{95835372-BB03-4F91-867A-842CBA55B138}" srcId="{FB3A40CA-6940-4E3B-9CB7-AA2E61E4A062}" destId="{7293FB0B-C23A-4862-9617-43FB4B3A81B4}" srcOrd="0" destOrd="0" parTransId="{2D468577-373B-4C5E-BE48-43B5E3DB9980}" sibTransId="{0D406701-ECC4-481C-AB0B-DD66BD6C01CA}"/>
    <dgm:cxn modelId="{219C0791-EC23-4871-A590-006D065561C7}" type="presOf" srcId="{7293FB0B-C23A-4862-9617-43FB4B3A81B4}" destId="{1A0EFE23-A929-4EE9-848E-A55205B897B7}" srcOrd="0" destOrd="0" presId="urn:microsoft.com/office/officeart/2005/8/layout/chevron2"/>
    <dgm:cxn modelId="{DA8A1FDE-6AF5-4733-8EB1-EBC1A7362FB3}" type="presOf" srcId="{A7FD4A09-D3FC-47BD-A150-66020B1B0F4B}" destId="{CA63350A-CB5F-49C6-9396-37BC63C25A29}" srcOrd="0" destOrd="0" presId="urn:microsoft.com/office/officeart/2005/8/layout/chevron2"/>
    <dgm:cxn modelId="{16B2479F-F90E-4786-8C35-EB55E42362A8}" type="presParOf" srcId="{1EB0D44F-5558-4DAA-BEBE-43F012095058}" destId="{ABB5126C-3EAC-481E-A3E6-EE82AB4CEE85}" srcOrd="0" destOrd="0" presId="urn:microsoft.com/office/officeart/2005/8/layout/chevron2"/>
    <dgm:cxn modelId="{24520F90-50DE-401E-B727-3FA6013578E4}" type="presParOf" srcId="{ABB5126C-3EAC-481E-A3E6-EE82AB4CEE85}" destId="{1A0EFE23-A929-4EE9-848E-A55205B897B7}" srcOrd="0" destOrd="0" presId="urn:microsoft.com/office/officeart/2005/8/layout/chevron2"/>
    <dgm:cxn modelId="{6034276C-B5B3-402B-AD5D-5A998C5D062B}" type="presParOf" srcId="{ABB5126C-3EAC-481E-A3E6-EE82AB4CEE85}" destId="{CA63350A-CB5F-49C6-9396-37BC63C25A29}" srcOrd="1" destOrd="0" presId="urn:microsoft.com/office/officeart/2005/8/layout/chevron2"/>
  </dgm:cxnLst>
  <dgm:bg/>
  <dgm:whole/>
  <dgm:extLst>
    <a:ext uri="http://schemas.microsoft.com/office/drawing/2008/diagram">
      <dsp:dataModelExt xmlns:dsp="http://schemas.microsoft.com/office/drawing/2008/diagram" relId="rId17"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FB3A40CA-6940-4E3B-9CB7-AA2E61E4A062}" type="doc">
      <dgm:prSet loTypeId="urn:microsoft.com/office/officeart/2005/8/layout/chevron2" loCatId="list" qsTypeId="urn:microsoft.com/office/officeart/2005/8/quickstyle/simple1#6" qsCatId="simple" csTypeId="urn:microsoft.com/office/officeart/2005/8/colors/accent1_2#6" csCatId="accent1" phldr="1"/>
      <dgm:spPr/>
      <dgm:t>
        <a:bodyPr/>
        <a:lstStyle/>
        <a:p>
          <a:endParaRPr lang="en-US"/>
        </a:p>
      </dgm:t>
    </dgm:pt>
    <dgm:pt modelId="{7293FB0B-C23A-4862-9617-43FB4B3A81B4}">
      <dgm:prSet phldrT="[Text]"/>
      <dgm:spPr>
        <a:solidFill>
          <a:srgbClr val="FFFF66"/>
        </a:solidFill>
        <a:ln>
          <a:solidFill>
            <a:srgbClr val="0070C0"/>
          </a:solidFill>
        </a:ln>
      </dgm:spPr>
      <dgm:t>
        <a:bodyPr/>
        <a:lstStyle/>
        <a:p>
          <a:r>
            <a:rPr lang="en-US" dirty="0">
              <a:solidFill>
                <a:schemeClr val="accent2">
                  <a:lumMod val="75000"/>
                </a:schemeClr>
              </a:solidFill>
            </a:rPr>
            <a:t>Aug09</a:t>
          </a:r>
        </a:p>
      </dgm:t>
    </dgm:pt>
    <dgm:pt modelId="{2D468577-373B-4C5E-BE48-43B5E3DB9980}" type="parTrans" cxnId="{95835372-BB03-4F91-867A-842CBA55B138}">
      <dgm:prSet/>
      <dgm:spPr/>
      <dgm:t>
        <a:bodyPr/>
        <a:lstStyle/>
        <a:p>
          <a:endParaRPr lang="en-US"/>
        </a:p>
      </dgm:t>
    </dgm:pt>
    <dgm:pt modelId="{0D406701-ECC4-481C-AB0B-DD66BD6C01CA}" type="sibTrans" cxnId="{95835372-BB03-4F91-867A-842CBA55B138}">
      <dgm:prSet/>
      <dgm:spPr/>
      <dgm:t>
        <a:bodyPr/>
        <a:lstStyle/>
        <a:p>
          <a:endParaRPr lang="en-US"/>
        </a:p>
      </dgm:t>
    </dgm:pt>
    <dgm:pt modelId="{A7FD4A09-D3FC-47BD-A150-66020B1B0F4B}">
      <dgm:prSet phldrT="[Text]" custT="1"/>
      <dgm:spPr/>
      <dgm:t>
        <a:bodyPr/>
        <a:lstStyle/>
        <a:p>
          <a:r>
            <a:rPr lang="en-GB" sz="2400" dirty="0">
              <a:solidFill>
                <a:schemeClr val="tx1"/>
              </a:solidFill>
              <a:latin typeface="+mn-lt"/>
              <a:ea typeface="+mn-ea"/>
              <a:cs typeface="+mn-cs"/>
            </a:rPr>
            <a:t>First pass at </a:t>
          </a:r>
          <a:r>
            <a:rPr lang="en-GB" sz="2400" dirty="0" err="1">
              <a:solidFill>
                <a:schemeClr val="tx1"/>
              </a:solidFill>
              <a:latin typeface="+mn-lt"/>
              <a:ea typeface="+mn-ea"/>
              <a:cs typeface="+mn-cs"/>
            </a:rPr>
            <a:t>expTMF</a:t>
          </a:r>
          <a:r>
            <a:rPr lang="en-GB" sz="2400" dirty="0">
              <a:solidFill>
                <a:schemeClr val="tx1"/>
              </a:solidFill>
              <a:latin typeface="+mn-lt"/>
              <a:ea typeface="+mn-ea"/>
              <a:cs typeface="+mn-cs"/>
            </a:rPr>
            <a:t> contents (</a:t>
          </a:r>
          <a:r>
            <a:rPr lang="en-GB" sz="2400" dirty="0" err="1">
              <a:solidFill>
                <a:schemeClr val="tx1"/>
              </a:solidFill>
              <a:latin typeface="+mn-lt"/>
              <a:ea typeface="+mn-ea"/>
              <a:cs typeface="+mn-cs"/>
            </a:rPr>
            <a:t>artifacts</a:t>
          </a:r>
          <a:r>
            <a:rPr lang="en-GB" sz="2400" dirty="0">
              <a:solidFill>
                <a:schemeClr val="tx1"/>
              </a:solidFill>
              <a:latin typeface="+mn-lt"/>
              <a:ea typeface="+mn-ea"/>
              <a:cs typeface="+mn-cs"/>
            </a:rPr>
            <a:t>) and naming</a:t>
          </a:r>
          <a:endParaRPr lang="en-US" sz="2400" dirty="0"/>
        </a:p>
      </dgm:t>
    </dgm:pt>
    <dgm:pt modelId="{1309C525-2B22-43B6-8CC2-11CA6E12788F}" type="parTrans" cxnId="{BCFB2A3E-A344-4DD0-BB2B-2E4A56D42B86}">
      <dgm:prSet/>
      <dgm:spPr/>
      <dgm:t>
        <a:bodyPr/>
        <a:lstStyle/>
        <a:p>
          <a:endParaRPr lang="en-US"/>
        </a:p>
      </dgm:t>
    </dgm:pt>
    <dgm:pt modelId="{041E8AEA-6CD2-48FA-9446-8C950A385A85}" type="sibTrans" cxnId="{BCFB2A3E-A344-4DD0-BB2B-2E4A56D42B86}">
      <dgm:prSet/>
      <dgm:spPr/>
      <dgm:t>
        <a:bodyPr/>
        <a:lstStyle/>
        <a:p>
          <a:endParaRPr lang="en-US"/>
        </a:p>
      </dgm:t>
    </dgm:pt>
    <dgm:pt modelId="{1EB0D44F-5558-4DAA-BEBE-43F012095058}" type="pres">
      <dgm:prSet presAssocID="{FB3A40CA-6940-4E3B-9CB7-AA2E61E4A062}" presName="linearFlow" presStyleCnt="0">
        <dgm:presLayoutVars>
          <dgm:dir/>
          <dgm:animLvl val="lvl"/>
          <dgm:resizeHandles val="exact"/>
        </dgm:presLayoutVars>
      </dgm:prSet>
      <dgm:spPr/>
    </dgm:pt>
    <dgm:pt modelId="{ABB5126C-3EAC-481E-A3E6-EE82AB4CEE85}" type="pres">
      <dgm:prSet presAssocID="{7293FB0B-C23A-4862-9617-43FB4B3A81B4}" presName="composite" presStyleCnt="0"/>
      <dgm:spPr/>
    </dgm:pt>
    <dgm:pt modelId="{1A0EFE23-A929-4EE9-848E-A55205B897B7}" type="pres">
      <dgm:prSet presAssocID="{7293FB0B-C23A-4862-9617-43FB4B3A81B4}" presName="parentText" presStyleLbl="alignNode1" presStyleIdx="0" presStyleCnt="1">
        <dgm:presLayoutVars>
          <dgm:chMax val="1"/>
          <dgm:bulletEnabled val="1"/>
        </dgm:presLayoutVars>
      </dgm:prSet>
      <dgm:spPr/>
    </dgm:pt>
    <dgm:pt modelId="{CA63350A-CB5F-49C6-9396-37BC63C25A29}" type="pres">
      <dgm:prSet presAssocID="{7293FB0B-C23A-4862-9617-43FB4B3A81B4}" presName="descendantText" presStyleLbl="alignAcc1" presStyleIdx="0" presStyleCnt="1">
        <dgm:presLayoutVars>
          <dgm:bulletEnabled val="1"/>
        </dgm:presLayoutVars>
      </dgm:prSet>
      <dgm:spPr/>
    </dgm:pt>
  </dgm:ptLst>
  <dgm:cxnLst>
    <dgm:cxn modelId="{891ED825-7473-44F0-809F-1C9FCBB97A8C}" type="presOf" srcId="{A7FD4A09-D3FC-47BD-A150-66020B1B0F4B}" destId="{CA63350A-CB5F-49C6-9396-37BC63C25A29}" srcOrd="0" destOrd="0" presId="urn:microsoft.com/office/officeart/2005/8/layout/chevron2"/>
    <dgm:cxn modelId="{BCFB2A3E-A344-4DD0-BB2B-2E4A56D42B86}" srcId="{7293FB0B-C23A-4862-9617-43FB4B3A81B4}" destId="{A7FD4A09-D3FC-47BD-A150-66020B1B0F4B}" srcOrd="0" destOrd="0" parTransId="{1309C525-2B22-43B6-8CC2-11CA6E12788F}" sibTransId="{041E8AEA-6CD2-48FA-9446-8C950A385A85}"/>
    <dgm:cxn modelId="{A2D2EB5A-281D-416B-A36A-E215896FAB38}" type="presOf" srcId="{7293FB0B-C23A-4862-9617-43FB4B3A81B4}" destId="{1A0EFE23-A929-4EE9-848E-A55205B897B7}" srcOrd="0" destOrd="0" presId="urn:microsoft.com/office/officeart/2005/8/layout/chevron2"/>
    <dgm:cxn modelId="{95835372-BB03-4F91-867A-842CBA55B138}" srcId="{FB3A40CA-6940-4E3B-9CB7-AA2E61E4A062}" destId="{7293FB0B-C23A-4862-9617-43FB4B3A81B4}" srcOrd="0" destOrd="0" parTransId="{2D468577-373B-4C5E-BE48-43B5E3DB9980}" sibTransId="{0D406701-ECC4-481C-AB0B-DD66BD6C01CA}"/>
    <dgm:cxn modelId="{F625FD82-4820-41C7-8002-9D3D87266844}" type="presOf" srcId="{FB3A40CA-6940-4E3B-9CB7-AA2E61E4A062}" destId="{1EB0D44F-5558-4DAA-BEBE-43F012095058}" srcOrd="0" destOrd="0" presId="urn:microsoft.com/office/officeart/2005/8/layout/chevron2"/>
    <dgm:cxn modelId="{C0CC2B8F-FAC6-4BC1-9FD6-375D962FB0C7}" type="presParOf" srcId="{1EB0D44F-5558-4DAA-BEBE-43F012095058}" destId="{ABB5126C-3EAC-481E-A3E6-EE82AB4CEE85}" srcOrd="0" destOrd="0" presId="urn:microsoft.com/office/officeart/2005/8/layout/chevron2"/>
    <dgm:cxn modelId="{136961B3-9361-4FAB-B8BD-D3BFFE95F496}" type="presParOf" srcId="{ABB5126C-3EAC-481E-A3E6-EE82AB4CEE85}" destId="{1A0EFE23-A929-4EE9-848E-A55205B897B7}" srcOrd="0" destOrd="0" presId="urn:microsoft.com/office/officeart/2005/8/layout/chevron2"/>
    <dgm:cxn modelId="{16037129-BBD7-4E65-BD3B-91F1A1A34965}" type="presParOf" srcId="{ABB5126C-3EAC-481E-A3E6-EE82AB4CEE85}" destId="{CA63350A-CB5F-49C6-9396-37BC63C25A29}" srcOrd="1" destOrd="0" presId="urn:microsoft.com/office/officeart/2005/8/layout/chevron2"/>
  </dgm:cxnLst>
  <dgm:bg/>
  <dgm:whole/>
  <dgm:extLst>
    <a:ext uri="http://schemas.microsoft.com/office/drawing/2008/diagram">
      <dsp:dataModelExt xmlns:dsp="http://schemas.microsoft.com/office/drawing/2008/diagram" relId="rId22"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FB3A40CA-6940-4E3B-9CB7-AA2E61E4A062}" type="doc">
      <dgm:prSet loTypeId="urn:microsoft.com/office/officeart/2005/8/layout/chevron2" loCatId="list" qsTypeId="urn:microsoft.com/office/officeart/2005/8/quickstyle/simple1#7" qsCatId="simple" csTypeId="urn:microsoft.com/office/officeart/2005/8/colors/accent1_2#7" csCatId="accent1" phldr="1"/>
      <dgm:spPr/>
      <dgm:t>
        <a:bodyPr/>
        <a:lstStyle/>
        <a:p>
          <a:endParaRPr lang="en-US"/>
        </a:p>
      </dgm:t>
    </dgm:pt>
    <dgm:pt modelId="{7293FB0B-C23A-4862-9617-43FB4B3A81B4}">
      <dgm:prSet phldrT="[Text]"/>
      <dgm:spPr>
        <a:solidFill>
          <a:srgbClr val="FFFF66"/>
        </a:solidFill>
        <a:ln>
          <a:solidFill>
            <a:srgbClr val="0070C0"/>
          </a:solidFill>
        </a:ln>
      </dgm:spPr>
      <dgm:t>
        <a:bodyPr/>
        <a:lstStyle/>
        <a:p>
          <a:r>
            <a:rPr lang="en-US" dirty="0">
              <a:solidFill>
                <a:schemeClr val="accent2">
                  <a:lumMod val="75000"/>
                </a:schemeClr>
              </a:solidFill>
            </a:rPr>
            <a:t>Sep09</a:t>
          </a:r>
        </a:p>
      </dgm:t>
    </dgm:pt>
    <dgm:pt modelId="{2D468577-373B-4C5E-BE48-43B5E3DB9980}" type="parTrans" cxnId="{95835372-BB03-4F91-867A-842CBA55B138}">
      <dgm:prSet/>
      <dgm:spPr/>
      <dgm:t>
        <a:bodyPr/>
        <a:lstStyle/>
        <a:p>
          <a:endParaRPr lang="en-US"/>
        </a:p>
      </dgm:t>
    </dgm:pt>
    <dgm:pt modelId="{0D406701-ECC4-481C-AB0B-DD66BD6C01CA}" type="sibTrans" cxnId="{95835372-BB03-4F91-867A-842CBA55B138}">
      <dgm:prSet/>
      <dgm:spPr/>
      <dgm:t>
        <a:bodyPr/>
        <a:lstStyle/>
        <a:p>
          <a:endParaRPr lang="en-US"/>
        </a:p>
      </dgm:t>
    </dgm:pt>
    <dgm:pt modelId="{A7FD4A09-D3FC-47BD-A150-66020B1B0F4B}">
      <dgm:prSet phldrT="[Text]" custT="1"/>
      <dgm:spPr/>
      <dgm:t>
        <a:bodyPr/>
        <a:lstStyle/>
        <a:p>
          <a:r>
            <a:rPr lang="en-GB" sz="2400" dirty="0">
              <a:solidFill>
                <a:schemeClr val="tx1"/>
              </a:solidFill>
              <a:latin typeface="+mn-lt"/>
              <a:ea typeface="+mn-ea"/>
              <a:cs typeface="+mn-cs"/>
            </a:rPr>
            <a:t>Feedback from TMF reference model members and extended review team</a:t>
          </a:r>
          <a:endParaRPr lang="en-US" sz="2400" dirty="0"/>
        </a:p>
      </dgm:t>
    </dgm:pt>
    <dgm:pt modelId="{1309C525-2B22-43B6-8CC2-11CA6E12788F}" type="parTrans" cxnId="{BCFB2A3E-A344-4DD0-BB2B-2E4A56D42B86}">
      <dgm:prSet/>
      <dgm:spPr/>
      <dgm:t>
        <a:bodyPr/>
        <a:lstStyle/>
        <a:p>
          <a:endParaRPr lang="en-US"/>
        </a:p>
      </dgm:t>
    </dgm:pt>
    <dgm:pt modelId="{041E8AEA-6CD2-48FA-9446-8C950A385A85}" type="sibTrans" cxnId="{BCFB2A3E-A344-4DD0-BB2B-2E4A56D42B86}">
      <dgm:prSet/>
      <dgm:spPr/>
      <dgm:t>
        <a:bodyPr/>
        <a:lstStyle/>
        <a:p>
          <a:endParaRPr lang="en-US"/>
        </a:p>
      </dgm:t>
    </dgm:pt>
    <dgm:pt modelId="{1EB0D44F-5558-4DAA-BEBE-43F012095058}" type="pres">
      <dgm:prSet presAssocID="{FB3A40CA-6940-4E3B-9CB7-AA2E61E4A062}" presName="linearFlow" presStyleCnt="0">
        <dgm:presLayoutVars>
          <dgm:dir/>
          <dgm:animLvl val="lvl"/>
          <dgm:resizeHandles val="exact"/>
        </dgm:presLayoutVars>
      </dgm:prSet>
      <dgm:spPr/>
    </dgm:pt>
    <dgm:pt modelId="{ABB5126C-3EAC-481E-A3E6-EE82AB4CEE85}" type="pres">
      <dgm:prSet presAssocID="{7293FB0B-C23A-4862-9617-43FB4B3A81B4}" presName="composite" presStyleCnt="0"/>
      <dgm:spPr/>
    </dgm:pt>
    <dgm:pt modelId="{1A0EFE23-A929-4EE9-848E-A55205B897B7}" type="pres">
      <dgm:prSet presAssocID="{7293FB0B-C23A-4862-9617-43FB4B3A81B4}" presName="parentText" presStyleLbl="alignNode1" presStyleIdx="0" presStyleCnt="1">
        <dgm:presLayoutVars>
          <dgm:chMax val="1"/>
          <dgm:bulletEnabled val="1"/>
        </dgm:presLayoutVars>
      </dgm:prSet>
      <dgm:spPr/>
    </dgm:pt>
    <dgm:pt modelId="{CA63350A-CB5F-49C6-9396-37BC63C25A29}" type="pres">
      <dgm:prSet presAssocID="{7293FB0B-C23A-4862-9617-43FB4B3A81B4}" presName="descendantText" presStyleLbl="alignAcc1" presStyleIdx="0" presStyleCnt="1">
        <dgm:presLayoutVars>
          <dgm:bulletEnabled val="1"/>
        </dgm:presLayoutVars>
      </dgm:prSet>
      <dgm:spPr/>
    </dgm:pt>
  </dgm:ptLst>
  <dgm:cxnLst>
    <dgm:cxn modelId="{C6D8923B-F051-4CAC-9CD5-A469987C175A}" type="presOf" srcId="{7293FB0B-C23A-4862-9617-43FB4B3A81B4}" destId="{1A0EFE23-A929-4EE9-848E-A55205B897B7}" srcOrd="0" destOrd="0" presId="urn:microsoft.com/office/officeart/2005/8/layout/chevron2"/>
    <dgm:cxn modelId="{BCFB2A3E-A344-4DD0-BB2B-2E4A56D42B86}" srcId="{7293FB0B-C23A-4862-9617-43FB4B3A81B4}" destId="{A7FD4A09-D3FC-47BD-A150-66020B1B0F4B}" srcOrd="0" destOrd="0" parTransId="{1309C525-2B22-43B6-8CC2-11CA6E12788F}" sibTransId="{041E8AEA-6CD2-48FA-9446-8C950A385A85}"/>
    <dgm:cxn modelId="{95835372-BB03-4F91-867A-842CBA55B138}" srcId="{FB3A40CA-6940-4E3B-9CB7-AA2E61E4A062}" destId="{7293FB0B-C23A-4862-9617-43FB4B3A81B4}" srcOrd="0" destOrd="0" parTransId="{2D468577-373B-4C5E-BE48-43B5E3DB9980}" sibTransId="{0D406701-ECC4-481C-AB0B-DD66BD6C01CA}"/>
    <dgm:cxn modelId="{419CAA7E-DE1E-4042-B6D7-34FA56683DA6}" type="presOf" srcId="{FB3A40CA-6940-4E3B-9CB7-AA2E61E4A062}" destId="{1EB0D44F-5558-4DAA-BEBE-43F012095058}" srcOrd="0" destOrd="0" presId="urn:microsoft.com/office/officeart/2005/8/layout/chevron2"/>
    <dgm:cxn modelId="{DE86869F-8397-4932-A712-342B439451F5}" type="presOf" srcId="{A7FD4A09-D3FC-47BD-A150-66020B1B0F4B}" destId="{CA63350A-CB5F-49C6-9396-37BC63C25A29}" srcOrd="0" destOrd="0" presId="urn:microsoft.com/office/officeart/2005/8/layout/chevron2"/>
    <dgm:cxn modelId="{F46BE1E7-E7B1-400D-88D0-F4DAE5BDE62B}" type="presParOf" srcId="{1EB0D44F-5558-4DAA-BEBE-43F012095058}" destId="{ABB5126C-3EAC-481E-A3E6-EE82AB4CEE85}" srcOrd="0" destOrd="0" presId="urn:microsoft.com/office/officeart/2005/8/layout/chevron2"/>
    <dgm:cxn modelId="{CF9F0451-77F7-40ED-AD85-416E0D96212B}" type="presParOf" srcId="{ABB5126C-3EAC-481E-A3E6-EE82AB4CEE85}" destId="{1A0EFE23-A929-4EE9-848E-A55205B897B7}" srcOrd="0" destOrd="0" presId="urn:microsoft.com/office/officeart/2005/8/layout/chevron2"/>
    <dgm:cxn modelId="{F83B8EE5-7BAA-4BE3-BFBA-832DB2DC8579}" type="presParOf" srcId="{ABB5126C-3EAC-481E-A3E6-EE82AB4CEE85}" destId="{CA63350A-CB5F-49C6-9396-37BC63C25A29}" srcOrd="1" destOrd="0" presId="urn:microsoft.com/office/officeart/2005/8/layout/chevron2"/>
  </dgm:cxnLst>
  <dgm:bg/>
  <dgm:whole/>
  <dgm:extLst>
    <a:ext uri="http://schemas.microsoft.com/office/drawing/2008/diagram">
      <dsp:dataModelExt xmlns:dsp="http://schemas.microsoft.com/office/drawing/2008/diagram" relId="rId27"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D547DD2D-87F1-4C3C-A32B-D3D731F78DFF}" type="doc">
      <dgm:prSet loTypeId="urn:microsoft.com/office/officeart/2005/8/layout/chevron2" loCatId="list" qsTypeId="urn:microsoft.com/office/officeart/2005/8/quickstyle/simple1#8" qsCatId="simple" csTypeId="urn:microsoft.com/office/officeart/2005/8/colors/accent1_2#8" csCatId="accent1" phldr="1"/>
      <dgm:spPr/>
      <dgm:t>
        <a:bodyPr/>
        <a:lstStyle/>
        <a:p>
          <a:endParaRPr lang="en-US"/>
        </a:p>
      </dgm:t>
    </dgm:pt>
    <dgm:pt modelId="{0353AA3D-5F48-4571-A10C-D431DC40AF84}">
      <dgm:prSet phldrT="[Text]"/>
      <dgm:spPr>
        <a:solidFill>
          <a:srgbClr val="FF5050"/>
        </a:solidFill>
        <a:ln>
          <a:solidFill>
            <a:srgbClr val="0070C0"/>
          </a:solidFill>
        </a:ln>
      </dgm:spPr>
      <dgm:t>
        <a:bodyPr/>
        <a:lstStyle/>
        <a:p>
          <a:r>
            <a:rPr lang="en-US" dirty="0">
              <a:solidFill>
                <a:schemeClr val="tx1"/>
              </a:solidFill>
            </a:rPr>
            <a:t>Feb10</a:t>
          </a:r>
        </a:p>
      </dgm:t>
    </dgm:pt>
    <dgm:pt modelId="{26B35672-5022-492E-BFB5-6AF42D8BB5A9}" type="parTrans" cxnId="{BB9C3179-5621-4248-A7C8-FA29859E8443}">
      <dgm:prSet/>
      <dgm:spPr/>
      <dgm:t>
        <a:bodyPr/>
        <a:lstStyle/>
        <a:p>
          <a:endParaRPr lang="en-US"/>
        </a:p>
      </dgm:t>
    </dgm:pt>
    <dgm:pt modelId="{F1391A28-2A06-4EE1-AB3D-1B87B7BFBD0B}" type="sibTrans" cxnId="{BB9C3179-5621-4248-A7C8-FA29859E8443}">
      <dgm:prSet/>
      <dgm:spPr/>
      <dgm:t>
        <a:bodyPr/>
        <a:lstStyle/>
        <a:p>
          <a:endParaRPr lang="en-US"/>
        </a:p>
      </dgm:t>
    </dgm:pt>
    <dgm:pt modelId="{7D829A9E-0B51-4838-9965-704CCD594B85}">
      <dgm:prSet phldrT="[Text]" custT="1"/>
      <dgm:spPr/>
      <dgm:t>
        <a:bodyPr/>
        <a:lstStyle/>
        <a:p>
          <a:r>
            <a:rPr lang="en-US" sz="2400" dirty="0"/>
            <a:t>Artifacts narrowed, definitions added, requirement level and metadata requirements in refinement</a:t>
          </a:r>
        </a:p>
      </dgm:t>
    </dgm:pt>
    <dgm:pt modelId="{7F477B7B-E8D0-41F0-96B4-9A22C183CE1A}" type="parTrans" cxnId="{1DFB1D61-3956-4C7B-B036-E2F8D9B20620}">
      <dgm:prSet/>
      <dgm:spPr/>
      <dgm:t>
        <a:bodyPr/>
        <a:lstStyle/>
        <a:p>
          <a:endParaRPr lang="en-US"/>
        </a:p>
      </dgm:t>
    </dgm:pt>
    <dgm:pt modelId="{E2476E3F-B684-4470-B9ED-DB2D0B0221BE}" type="sibTrans" cxnId="{1DFB1D61-3956-4C7B-B036-E2F8D9B20620}">
      <dgm:prSet/>
      <dgm:spPr/>
      <dgm:t>
        <a:bodyPr/>
        <a:lstStyle/>
        <a:p>
          <a:endParaRPr lang="en-US"/>
        </a:p>
      </dgm:t>
    </dgm:pt>
    <dgm:pt modelId="{6B34BD37-F4E4-49EE-86E1-9594169D728B}" type="pres">
      <dgm:prSet presAssocID="{D547DD2D-87F1-4C3C-A32B-D3D731F78DFF}" presName="linearFlow" presStyleCnt="0">
        <dgm:presLayoutVars>
          <dgm:dir/>
          <dgm:animLvl val="lvl"/>
          <dgm:resizeHandles val="exact"/>
        </dgm:presLayoutVars>
      </dgm:prSet>
      <dgm:spPr/>
    </dgm:pt>
    <dgm:pt modelId="{631BA623-3EF6-4F5B-8BF8-A83BF479034F}" type="pres">
      <dgm:prSet presAssocID="{0353AA3D-5F48-4571-A10C-D431DC40AF84}" presName="composite" presStyleCnt="0"/>
      <dgm:spPr/>
    </dgm:pt>
    <dgm:pt modelId="{A78C16C4-39CB-43A2-BB38-D9EEDBC4EF0B}" type="pres">
      <dgm:prSet presAssocID="{0353AA3D-5F48-4571-A10C-D431DC40AF84}" presName="parentText" presStyleLbl="alignNode1" presStyleIdx="0" presStyleCnt="1">
        <dgm:presLayoutVars>
          <dgm:chMax val="1"/>
          <dgm:bulletEnabled val="1"/>
        </dgm:presLayoutVars>
      </dgm:prSet>
      <dgm:spPr/>
    </dgm:pt>
    <dgm:pt modelId="{E45CC8FD-0975-4A25-896B-AEAD7EF9EB7B}" type="pres">
      <dgm:prSet presAssocID="{0353AA3D-5F48-4571-A10C-D431DC40AF84}" presName="descendantText" presStyleLbl="alignAcc1" presStyleIdx="0" presStyleCnt="1">
        <dgm:presLayoutVars>
          <dgm:bulletEnabled val="1"/>
        </dgm:presLayoutVars>
      </dgm:prSet>
      <dgm:spPr/>
    </dgm:pt>
  </dgm:ptLst>
  <dgm:cxnLst>
    <dgm:cxn modelId="{1DFB1D61-3956-4C7B-B036-E2F8D9B20620}" srcId="{0353AA3D-5F48-4571-A10C-D431DC40AF84}" destId="{7D829A9E-0B51-4838-9965-704CCD594B85}" srcOrd="0" destOrd="0" parTransId="{7F477B7B-E8D0-41F0-96B4-9A22C183CE1A}" sibTransId="{E2476E3F-B684-4470-B9ED-DB2D0B0221BE}"/>
    <dgm:cxn modelId="{BB9C3179-5621-4248-A7C8-FA29859E8443}" srcId="{D547DD2D-87F1-4C3C-A32B-D3D731F78DFF}" destId="{0353AA3D-5F48-4571-A10C-D431DC40AF84}" srcOrd="0" destOrd="0" parTransId="{26B35672-5022-492E-BFB5-6AF42D8BB5A9}" sibTransId="{F1391A28-2A06-4EE1-AB3D-1B87B7BFBD0B}"/>
    <dgm:cxn modelId="{DB1A1D93-14AB-4DAA-B84F-2679240E056C}" type="presOf" srcId="{0353AA3D-5F48-4571-A10C-D431DC40AF84}" destId="{A78C16C4-39CB-43A2-BB38-D9EEDBC4EF0B}" srcOrd="0" destOrd="0" presId="urn:microsoft.com/office/officeart/2005/8/layout/chevron2"/>
    <dgm:cxn modelId="{7A65299A-E66C-4F6A-9E15-F1DE64685B65}" type="presOf" srcId="{D547DD2D-87F1-4C3C-A32B-D3D731F78DFF}" destId="{6B34BD37-F4E4-49EE-86E1-9594169D728B}" srcOrd="0" destOrd="0" presId="urn:microsoft.com/office/officeart/2005/8/layout/chevron2"/>
    <dgm:cxn modelId="{C15251F0-2967-4327-A661-428AE3E832B3}" type="presOf" srcId="{7D829A9E-0B51-4838-9965-704CCD594B85}" destId="{E45CC8FD-0975-4A25-896B-AEAD7EF9EB7B}" srcOrd="0" destOrd="0" presId="urn:microsoft.com/office/officeart/2005/8/layout/chevron2"/>
    <dgm:cxn modelId="{8BEEB792-0214-4B1D-B589-58E9E17F93F9}" type="presParOf" srcId="{6B34BD37-F4E4-49EE-86E1-9594169D728B}" destId="{631BA623-3EF6-4F5B-8BF8-A83BF479034F}" srcOrd="0" destOrd="0" presId="urn:microsoft.com/office/officeart/2005/8/layout/chevron2"/>
    <dgm:cxn modelId="{3EF6857B-505E-4D20-B82B-FA5813C7261B}" type="presParOf" srcId="{631BA623-3EF6-4F5B-8BF8-A83BF479034F}" destId="{A78C16C4-39CB-43A2-BB38-D9EEDBC4EF0B}" srcOrd="0" destOrd="0" presId="urn:microsoft.com/office/officeart/2005/8/layout/chevron2"/>
    <dgm:cxn modelId="{762F4A3D-BFB7-49F2-A2EC-5D97B31DB6EF}" type="presParOf" srcId="{631BA623-3EF6-4F5B-8BF8-A83BF479034F}" destId="{E45CC8FD-0975-4A25-896B-AEAD7EF9EB7B}" srcOrd="1" destOrd="0" presId="urn:microsoft.com/office/officeart/2005/8/layout/chevron2"/>
  </dgm:cxnLst>
  <dgm:bg/>
  <dgm:whole/>
  <dgm:extLst>
    <a:ext uri="http://schemas.microsoft.com/office/drawing/2008/diagram">
      <dsp:dataModelExt xmlns:dsp="http://schemas.microsoft.com/office/drawing/2008/diagram" relId="rId32"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E391428-F508-4B9D-938D-1264C4F0F6AE}">
      <dsp:nvSpPr>
        <dsp:cNvPr id="0" name=""/>
        <dsp:cNvSpPr/>
      </dsp:nvSpPr>
      <dsp:spPr>
        <a:xfrm>
          <a:off x="236519" y="1178"/>
          <a:ext cx="3468657" cy="1899315"/>
        </a:xfrm>
        <a:prstGeom prst="rect">
          <a:avLst/>
        </a:prstGeom>
        <a:solidFill>
          <a:srgbClr val="FF5050"/>
        </a:solidFill>
        <a:ln w="25400" cap="flat" cmpd="sng" algn="ctr">
          <a:solidFill>
            <a:schemeClr val="accent2">
              <a:lumMod val="7500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ctr" defTabSz="1244600">
            <a:lnSpc>
              <a:spcPct val="90000"/>
            </a:lnSpc>
            <a:spcBef>
              <a:spcPct val="0"/>
            </a:spcBef>
            <a:spcAft>
              <a:spcPct val="35000"/>
            </a:spcAft>
            <a:buNone/>
          </a:pPr>
          <a:r>
            <a:rPr lang="en-GB" sz="2800" b="1" u="sng" kern="1200" dirty="0">
              <a:solidFill>
                <a:srgbClr val="002060"/>
              </a:solidFill>
            </a:rPr>
            <a:t>Standard contents</a:t>
          </a:r>
        </a:p>
        <a:p>
          <a:pPr marL="0" lvl="0" indent="0" algn="ctr" defTabSz="1244600">
            <a:lnSpc>
              <a:spcPct val="90000"/>
            </a:lnSpc>
            <a:spcBef>
              <a:spcPct val="0"/>
            </a:spcBef>
            <a:spcAft>
              <a:spcPct val="35000"/>
            </a:spcAft>
            <a:buNone/>
          </a:pPr>
          <a:endParaRPr lang="en-GB" sz="1000" kern="1200" dirty="0">
            <a:solidFill>
              <a:schemeClr val="accent2">
                <a:lumMod val="75000"/>
              </a:schemeClr>
            </a:solidFill>
          </a:endParaRPr>
        </a:p>
        <a:p>
          <a:pPr marL="0" lvl="0" indent="0" algn="ctr" defTabSz="1244600">
            <a:lnSpc>
              <a:spcPct val="90000"/>
            </a:lnSpc>
            <a:spcBef>
              <a:spcPct val="0"/>
            </a:spcBef>
            <a:spcAft>
              <a:spcPct val="35000"/>
            </a:spcAft>
            <a:buNone/>
          </a:pPr>
          <a:r>
            <a:rPr lang="en-GB" sz="2000" kern="1200" dirty="0">
              <a:solidFill>
                <a:schemeClr val="accent2">
                  <a:lumMod val="75000"/>
                </a:schemeClr>
              </a:solidFill>
            </a:rPr>
            <a:t>Industry opinion on what is kept in a TMF</a:t>
          </a:r>
          <a:endParaRPr lang="en-US" sz="2000" kern="1200" dirty="0">
            <a:solidFill>
              <a:schemeClr val="accent2">
                <a:lumMod val="75000"/>
              </a:schemeClr>
            </a:solidFill>
          </a:endParaRPr>
        </a:p>
      </dsp:txBody>
      <dsp:txXfrm>
        <a:off x="236519" y="1178"/>
        <a:ext cx="3468657" cy="1899315"/>
      </dsp:txXfrm>
    </dsp:sp>
    <dsp:sp modelId="{E2885F6F-32A8-4CBE-8602-F7E6671718C0}">
      <dsp:nvSpPr>
        <dsp:cNvPr id="0" name=""/>
        <dsp:cNvSpPr/>
      </dsp:nvSpPr>
      <dsp:spPr>
        <a:xfrm>
          <a:off x="4021729" y="1178"/>
          <a:ext cx="3599931" cy="1899315"/>
        </a:xfrm>
        <a:prstGeom prst="rect">
          <a:avLst/>
        </a:prstGeom>
        <a:solidFill>
          <a:srgbClr val="92D050"/>
        </a:solidFill>
        <a:ln w="25400" cap="flat" cmpd="sng" algn="ctr">
          <a:solidFill>
            <a:srgbClr val="003366"/>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ctr" defTabSz="1244600">
            <a:lnSpc>
              <a:spcPct val="90000"/>
            </a:lnSpc>
            <a:spcBef>
              <a:spcPct val="0"/>
            </a:spcBef>
            <a:spcAft>
              <a:spcPct val="35000"/>
            </a:spcAft>
            <a:buNone/>
          </a:pPr>
          <a:r>
            <a:rPr lang="en-GB" sz="2800" b="1" u="sng" kern="1200" dirty="0">
              <a:solidFill>
                <a:schemeClr val="accent2">
                  <a:lumMod val="75000"/>
                </a:schemeClr>
              </a:solidFill>
            </a:rPr>
            <a:t>Standard naming</a:t>
          </a:r>
        </a:p>
        <a:p>
          <a:pPr marL="0" lvl="0" indent="0" algn="ctr" defTabSz="1244600">
            <a:lnSpc>
              <a:spcPct val="90000"/>
            </a:lnSpc>
            <a:spcBef>
              <a:spcPct val="0"/>
            </a:spcBef>
            <a:spcAft>
              <a:spcPct val="35000"/>
            </a:spcAft>
            <a:buNone/>
          </a:pPr>
          <a:endParaRPr lang="en-GB" sz="1000" kern="1200" dirty="0">
            <a:solidFill>
              <a:schemeClr val="accent2">
                <a:lumMod val="75000"/>
              </a:schemeClr>
            </a:solidFill>
          </a:endParaRPr>
        </a:p>
        <a:p>
          <a:pPr marL="0" lvl="0" indent="0" algn="ctr" defTabSz="1244600">
            <a:lnSpc>
              <a:spcPct val="90000"/>
            </a:lnSpc>
            <a:spcBef>
              <a:spcPct val="0"/>
            </a:spcBef>
            <a:spcAft>
              <a:spcPct val="35000"/>
            </a:spcAft>
            <a:buNone/>
          </a:pPr>
          <a:r>
            <a:rPr lang="en-GB" sz="2000" kern="1200" dirty="0">
              <a:solidFill>
                <a:schemeClr val="accent2">
                  <a:lumMod val="75000"/>
                </a:schemeClr>
              </a:solidFill>
            </a:rPr>
            <a:t>Based off the ICH E6   Section 8 terminology and industry accepted terminology</a:t>
          </a:r>
          <a:endParaRPr lang="en-US" sz="2000" kern="1200" dirty="0">
            <a:solidFill>
              <a:schemeClr val="accent2">
                <a:lumMod val="75000"/>
              </a:schemeClr>
            </a:solidFill>
          </a:endParaRPr>
        </a:p>
      </dsp:txBody>
      <dsp:txXfrm>
        <a:off x="4021729" y="1178"/>
        <a:ext cx="3599931" cy="1899315"/>
      </dsp:txXfrm>
    </dsp:sp>
    <dsp:sp modelId="{7B422451-F0E5-40CD-B08E-F5B77065CEAF}">
      <dsp:nvSpPr>
        <dsp:cNvPr id="0" name=""/>
        <dsp:cNvSpPr/>
      </dsp:nvSpPr>
      <dsp:spPr>
        <a:xfrm>
          <a:off x="260687" y="2217047"/>
          <a:ext cx="3441718" cy="1845774"/>
        </a:xfrm>
        <a:prstGeom prst="rect">
          <a:avLst/>
        </a:prstGeom>
        <a:solidFill>
          <a:srgbClr val="FFFF66"/>
        </a:solidFill>
        <a:ln w="25400" cap="flat" cmpd="sng" algn="ctr">
          <a:solidFill>
            <a:srgbClr val="003366"/>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ctr" defTabSz="1244600">
            <a:lnSpc>
              <a:spcPct val="90000"/>
            </a:lnSpc>
            <a:spcBef>
              <a:spcPct val="0"/>
            </a:spcBef>
            <a:spcAft>
              <a:spcPct val="35000"/>
            </a:spcAft>
            <a:buNone/>
          </a:pPr>
          <a:r>
            <a:rPr lang="en-GB" sz="2800" b="1" u="sng" kern="1200" dirty="0">
              <a:solidFill>
                <a:schemeClr val="accent2">
                  <a:lumMod val="75000"/>
                </a:schemeClr>
              </a:solidFill>
            </a:rPr>
            <a:t>Standard structure</a:t>
          </a:r>
        </a:p>
        <a:p>
          <a:pPr marL="0" lvl="0" indent="0" algn="ctr" defTabSz="1244600">
            <a:lnSpc>
              <a:spcPct val="90000"/>
            </a:lnSpc>
            <a:spcBef>
              <a:spcPct val="0"/>
            </a:spcBef>
            <a:spcAft>
              <a:spcPct val="35000"/>
            </a:spcAft>
            <a:buNone/>
          </a:pPr>
          <a:r>
            <a:rPr lang="en-GB" sz="2000" kern="1200" dirty="0">
              <a:solidFill>
                <a:schemeClr val="accent2">
                  <a:lumMod val="75000"/>
                </a:schemeClr>
              </a:solidFill>
            </a:rPr>
            <a:t>It doesn’t have to be folder-based or departmentalized like in a paper system</a:t>
          </a:r>
          <a:endParaRPr lang="en-US" sz="2000" kern="1200" dirty="0">
            <a:solidFill>
              <a:schemeClr val="accent2">
                <a:lumMod val="75000"/>
              </a:schemeClr>
            </a:solidFill>
          </a:endParaRPr>
        </a:p>
      </dsp:txBody>
      <dsp:txXfrm>
        <a:off x="260687" y="2217047"/>
        <a:ext cx="3441718" cy="1845774"/>
      </dsp:txXfrm>
    </dsp:sp>
    <dsp:sp modelId="{7AB49988-BCC4-497D-9E98-0B36F780A560}">
      <dsp:nvSpPr>
        <dsp:cNvPr id="0" name=""/>
        <dsp:cNvSpPr/>
      </dsp:nvSpPr>
      <dsp:spPr>
        <a:xfrm>
          <a:off x="4018959" y="2229354"/>
          <a:ext cx="3578532" cy="1821159"/>
        </a:xfrm>
        <a:prstGeom prst="rect">
          <a:avLst/>
        </a:prstGeom>
        <a:solidFill>
          <a:schemeClr val="accent1">
            <a:hueOff val="0"/>
            <a:satOff val="0"/>
            <a:lumOff val="0"/>
            <a:alphaOff val="0"/>
          </a:schemeClr>
        </a:solidFill>
        <a:ln w="25400" cap="flat" cmpd="sng" algn="ctr">
          <a:solidFill>
            <a:srgbClr val="003366"/>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ctr" defTabSz="1244600">
            <a:lnSpc>
              <a:spcPct val="90000"/>
            </a:lnSpc>
            <a:spcBef>
              <a:spcPct val="0"/>
            </a:spcBef>
            <a:spcAft>
              <a:spcPct val="35000"/>
            </a:spcAft>
            <a:buNone/>
          </a:pPr>
          <a:r>
            <a:rPr lang="en-GB" sz="2800" b="1" u="sng" kern="1200" dirty="0">
              <a:solidFill>
                <a:schemeClr val="accent2">
                  <a:lumMod val="75000"/>
                </a:schemeClr>
              </a:solidFill>
            </a:rPr>
            <a:t>Standard metadata</a:t>
          </a:r>
        </a:p>
        <a:p>
          <a:pPr marL="0" lvl="0" indent="0" algn="ctr" defTabSz="1244600">
            <a:lnSpc>
              <a:spcPct val="90000"/>
            </a:lnSpc>
            <a:spcBef>
              <a:spcPct val="0"/>
            </a:spcBef>
            <a:spcAft>
              <a:spcPct val="35000"/>
            </a:spcAft>
            <a:buNone/>
          </a:pPr>
          <a:endParaRPr lang="en-GB" sz="1000" kern="1200" dirty="0">
            <a:solidFill>
              <a:schemeClr val="accent2">
                <a:lumMod val="75000"/>
              </a:schemeClr>
            </a:solidFill>
          </a:endParaRPr>
        </a:p>
        <a:p>
          <a:pPr marL="0" lvl="0" indent="0" algn="ctr" defTabSz="1244600">
            <a:lnSpc>
              <a:spcPct val="90000"/>
            </a:lnSpc>
            <a:spcBef>
              <a:spcPct val="0"/>
            </a:spcBef>
            <a:spcAft>
              <a:spcPct val="35000"/>
            </a:spcAft>
            <a:buNone/>
          </a:pPr>
          <a:r>
            <a:rPr lang="en-GB" sz="2000" kern="1200" dirty="0">
              <a:solidFill>
                <a:schemeClr val="accent2">
                  <a:lumMod val="75000"/>
                </a:schemeClr>
              </a:solidFill>
            </a:rPr>
            <a:t>If TMF is an EDMS, what would be the basics – at system and artifact level?</a:t>
          </a:r>
          <a:endParaRPr lang="en-US" sz="1600" kern="1200" dirty="0">
            <a:solidFill>
              <a:schemeClr val="accent2">
                <a:lumMod val="75000"/>
              </a:schemeClr>
            </a:solidFill>
          </a:endParaRPr>
        </a:p>
      </dsp:txBody>
      <dsp:txXfrm>
        <a:off x="4018959" y="2229354"/>
        <a:ext cx="3578532" cy="1821159"/>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A0EFE23-A929-4EE9-848E-A55205B897B7}">
      <dsp:nvSpPr>
        <dsp:cNvPr id="0" name=""/>
        <dsp:cNvSpPr/>
      </dsp:nvSpPr>
      <dsp:spPr>
        <a:xfrm rot="5400000">
          <a:off x="-154478" y="155485"/>
          <a:ext cx="1029853" cy="720897"/>
        </a:xfrm>
        <a:prstGeom prst="chevron">
          <a:avLst/>
        </a:prstGeom>
        <a:solidFill>
          <a:srgbClr val="FFFF66"/>
        </a:solidFill>
        <a:ln w="25400" cap="flat" cmpd="sng" algn="ctr">
          <a:solidFill>
            <a:srgbClr val="0070C0"/>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marL="0" lvl="0" indent="0" algn="ctr" defTabSz="711200">
            <a:lnSpc>
              <a:spcPct val="90000"/>
            </a:lnSpc>
            <a:spcBef>
              <a:spcPct val="0"/>
            </a:spcBef>
            <a:spcAft>
              <a:spcPct val="35000"/>
            </a:spcAft>
            <a:buNone/>
          </a:pPr>
          <a:r>
            <a:rPr lang="en-US" sz="1600" kern="1200" dirty="0">
              <a:solidFill>
                <a:schemeClr val="accent2">
                  <a:lumMod val="75000"/>
                </a:schemeClr>
              </a:solidFill>
            </a:rPr>
            <a:t>Dec08-Feb09</a:t>
          </a:r>
          <a:endParaRPr lang="en-US" sz="1100" kern="1200" dirty="0">
            <a:solidFill>
              <a:schemeClr val="accent2">
                <a:lumMod val="75000"/>
              </a:schemeClr>
            </a:solidFill>
          </a:endParaRPr>
        </a:p>
      </dsp:txBody>
      <dsp:txXfrm rot="-5400000">
        <a:off x="1" y="361456"/>
        <a:ext cx="720897" cy="308956"/>
      </dsp:txXfrm>
    </dsp:sp>
    <dsp:sp modelId="{CA63350A-CB5F-49C6-9396-37BC63C25A29}">
      <dsp:nvSpPr>
        <dsp:cNvPr id="0" name=""/>
        <dsp:cNvSpPr/>
      </dsp:nvSpPr>
      <dsp:spPr>
        <a:xfrm rot="5400000">
          <a:off x="4276083" y="-3554178"/>
          <a:ext cx="669756" cy="7780128"/>
        </a:xfrm>
        <a:prstGeom prst="round2Same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99136" tIns="17780" rIns="17780" bIns="17780" numCol="1" spcCol="1270" anchor="ctr" anchorCtr="0">
          <a:noAutofit/>
        </a:bodyPr>
        <a:lstStyle/>
        <a:p>
          <a:pPr marL="285750" lvl="1" indent="-285750" algn="l" defTabSz="1244600">
            <a:lnSpc>
              <a:spcPct val="90000"/>
            </a:lnSpc>
            <a:spcBef>
              <a:spcPct val="0"/>
            </a:spcBef>
            <a:spcAft>
              <a:spcPct val="15000"/>
            </a:spcAft>
            <a:buChar char="•"/>
          </a:pPr>
          <a:r>
            <a:rPr lang="en-US" sz="2800" kern="1200" dirty="0"/>
            <a:t>DIA EDM meetings to recruit team members</a:t>
          </a:r>
          <a:endParaRPr lang="en-US" sz="4100" kern="1200" dirty="0"/>
        </a:p>
      </dsp:txBody>
      <dsp:txXfrm rot="-5400000">
        <a:off x="720898" y="33702"/>
        <a:ext cx="7747433" cy="604366"/>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A0EFE23-A929-4EE9-848E-A55205B897B7}">
      <dsp:nvSpPr>
        <dsp:cNvPr id="0" name=""/>
        <dsp:cNvSpPr/>
      </dsp:nvSpPr>
      <dsp:spPr>
        <a:xfrm rot="5400000">
          <a:off x="-154780" y="154780"/>
          <a:ext cx="1031868" cy="722307"/>
        </a:xfrm>
        <a:prstGeom prst="chevron">
          <a:avLst/>
        </a:prstGeom>
        <a:solidFill>
          <a:srgbClr val="FFFF66"/>
        </a:solidFill>
        <a:ln w="25400" cap="flat" cmpd="sng" algn="ctr">
          <a:solidFill>
            <a:srgbClr val="0070C0"/>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en-US" sz="2000" kern="1200" dirty="0">
              <a:solidFill>
                <a:schemeClr val="accent2">
                  <a:lumMod val="75000"/>
                </a:schemeClr>
              </a:solidFill>
            </a:rPr>
            <a:t>Mar09</a:t>
          </a:r>
        </a:p>
      </dsp:txBody>
      <dsp:txXfrm rot="-5400000">
        <a:off x="1" y="361154"/>
        <a:ext cx="722307" cy="309561"/>
      </dsp:txXfrm>
    </dsp:sp>
    <dsp:sp modelId="{CA63350A-CB5F-49C6-9396-37BC63C25A29}">
      <dsp:nvSpPr>
        <dsp:cNvPr id="0" name=""/>
        <dsp:cNvSpPr/>
      </dsp:nvSpPr>
      <dsp:spPr>
        <a:xfrm rot="5400000">
          <a:off x="4276357" y="-3554050"/>
          <a:ext cx="670714" cy="7778814"/>
        </a:xfrm>
        <a:prstGeom prst="round2Same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99136" tIns="17780" rIns="17780" bIns="17780" numCol="1" spcCol="1270" anchor="ctr" anchorCtr="0">
          <a:noAutofit/>
        </a:bodyPr>
        <a:lstStyle/>
        <a:p>
          <a:pPr marL="285750" lvl="1" indent="-285750" algn="l" defTabSz="1244600">
            <a:lnSpc>
              <a:spcPct val="90000"/>
            </a:lnSpc>
            <a:spcBef>
              <a:spcPct val="0"/>
            </a:spcBef>
            <a:spcAft>
              <a:spcPct val="15000"/>
            </a:spcAft>
            <a:buChar char="•"/>
          </a:pPr>
          <a:r>
            <a:rPr lang="en-GB" sz="2800" kern="1200" dirty="0">
              <a:solidFill>
                <a:schemeClr val="tx1"/>
              </a:solidFill>
              <a:latin typeface="+mn-lt"/>
              <a:ea typeface="+mn-ea"/>
              <a:cs typeface="+mn-cs"/>
            </a:rPr>
            <a:t>Inaugural meeting and charter created</a:t>
          </a:r>
          <a:endParaRPr lang="en-US" sz="3600" kern="1200" dirty="0"/>
        </a:p>
      </dsp:txBody>
      <dsp:txXfrm rot="-5400000">
        <a:off x="722307" y="32742"/>
        <a:ext cx="7746072" cy="605230"/>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A0EFE23-A929-4EE9-848E-A55205B897B7}">
      <dsp:nvSpPr>
        <dsp:cNvPr id="0" name=""/>
        <dsp:cNvSpPr/>
      </dsp:nvSpPr>
      <dsp:spPr>
        <a:xfrm rot="5400000">
          <a:off x="-154780" y="154780"/>
          <a:ext cx="1031868" cy="722307"/>
        </a:xfrm>
        <a:prstGeom prst="chevron">
          <a:avLst/>
        </a:prstGeom>
        <a:solidFill>
          <a:srgbClr val="FFFF66"/>
        </a:solidFill>
        <a:ln w="25400" cap="flat" cmpd="sng" algn="ctr">
          <a:solidFill>
            <a:srgbClr val="0070C0"/>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065" tIns="12065" rIns="12065" bIns="12065" numCol="1" spcCol="1270" anchor="ctr" anchorCtr="0">
          <a:noAutofit/>
        </a:bodyPr>
        <a:lstStyle/>
        <a:p>
          <a:pPr marL="0" lvl="0" indent="0" algn="ctr" defTabSz="844550">
            <a:lnSpc>
              <a:spcPct val="90000"/>
            </a:lnSpc>
            <a:spcBef>
              <a:spcPct val="0"/>
            </a:spcBef>
            <a:spcAft>
              <a:spcPct val="35000"/>
            </a:spcAft>
            <a:buNone/>
          </a:pPr>
          <a:r>
            <a:rPr lang="en-US" sz="1900" kern="1200" dirty="0">
              <a:solidFill>
                <a:schemeClr val="accent2">
                  <a:lumMod val="75000"/>
                </a:schemeClr>
              </a:solidFill>
            </a:rPr>
            <a:t>May09</a:t>
          </a:r>
        </a:p>
      </dsp:txBody>
      <dsp:txXfrm rot="-5400000">
        <a:off x="1" y="361154"/>
        <a:ext cx="722307" cy="309561"/>
      </dsp:txXfrm>
    </dsp:sp>
    <dsp:sp modelId="{CA63350A-CB5F-49C6-9396-37BC63C25A29}">
      <dsp:nvSpPr>
        <dsp:cNvPr id="0" name=""/>
        <dsp:cNvSpPr/>
      </dsp:nvSpPr>
      <dsp:spPr>
        <a:xfrm rot="5400000">
          <a:off x="4276357" y="-3554050"/>
          <a:ext cx="670714" cy="7778814"/>
        </a:xfrm>
        <a:prstGeom prst="round2Same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70688" tIns="15240" rIns="15240" bIns="15240" numCol="1" spcCol="1270" anchor="ctr" anchorCtr="0">
          <a:noAutofit/>
        </a:bodyPr>
        <a:lstStyle/>
        <a:p>
          <a:pPr marL="228600" lvl="1" indent="-228600" algn="l" defTabSz="1066800">
            <a:lnSpc>
              <a:spcPct val="90000"/>
            </a:lnSpc>
            <a:spcBef>
              <a:spcPct val="0"/>
            </a:spcBef>
            <a:spcAft>
              <a:spcPct val="15000"/>
            </a:spcAft>
            <a:buChar char="•"/>
          </a:pPr>
          <a:r>
            <a:rPr lang="en-GB" sz="2400" kern="1200" dirty="0">
              <a:solidFill>
                <a:schemeClr val="tx1"/>
              </a:solidFill>
              <a:latin typeface="+mn-lt"/>
              <a:ea typeface="+mn-ea"/>
              <a:cs typeface="+mn-cs"/>
            </a:rPr>
            <a:t>TMF split into zones, Leads and members organized</a:t>
          </a:r>
          <a:endParaRPr lang="en-US" sz="2400" kern="1200" dirty="0"/>
        </a:p>
      </dsp:txBody>
      <dsp:txXfrm rot="-5400000">
        <a:off x="722307" y="32742"/>
        <a:ext cx="7746072" cy="605230"/>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A0EFE23-A929-4EE9-848E-A55205B897B7}">
      <dsp:nvSpPr>
        <dsp:cNvPr id="0" name=""/>
        <dsp:cNvSpPr/>
      </dsp:nvSpPr>
      <dsp:spPr>
        <a:xfrm rot="5400000">
          <a:off x="-154780" y="154780"/>
          <a:ext cx="1031868" cy="722307"/>
        </a:xfrm>
        <a:prstGeom prst="chevron">
          <a:avLst/>
        </a:prstGeom>
        <a:solidFill>
          <a:srgbClr val="FFFF66"/>
        </a:solidFill>
        <a:ln w="25400" cap="flat" cmpd="sng" algn="ctr">
          <a:solidFill>
            <a:srgbClr val="0070C0"/>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en-US" sz="2000" kern="1200" dirty="0">
              <a:solidFill>
                <a:schemeClr val="accent2">
                  <a:lumMod val="75000"/>
                </a:schemeClr>
              </a:solidFill>
            </a:rPr>
            <a:t>Aug09</a:t>
          </a:r>
        </a:p>
      </dsp:txBody>
      <dsp:txXfrm rot="-5400000">
        <a:off x="1" y="361154"/>
        <a:ext cx="722307" cy="309561"/>
      </dsp:txXfrm>
    </dsp:sp>
    <dsp:sp modelId="{CA63350A-CB5F-49C6-9396-37BC63C25A29}">
      <dsp:nvSpPr>
        <dsp:cNvPr id="0" name=""/>
        <dsp:cNvSpPr/>
      </dsp:nvSpPr>
      <dsp:spPr>
        <a:xfrm rot="5400000">
          <a:off x="4276357" y="-3554050"/>
          <a:ext cx="670714" cy="7778814"/>
        </a:xfrm>
        <a:prstGeom prst="round2Same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70688" tIns="15240" rIns="15240" bIns="15240" numCol="1" spcCol="1270" anchor="ctr" anchorCtr="0">
          <a:noAutofit/>
        </a:bodyPr>
        <a:lstStyle/>
        <a:p>
          <a:pPr marL="228600" lvl="1" indent="-228600" algn="l" defTabSz="1066800">
            <a:lnSpc>
              <a:spcPct val="90000"/>
            </a:lnSpc>
            <a:spcBef>
              <a:spcPct val="0"/>
            </a:spcBef>
            <a:spcAft>
              <a:spcPct val="15000"/>
            </a:spcAft>
            <a:buChar char="•"/>
          </a:pPr>
          <a:r>
            <a:rPr lang="en-GB" sz="2400" kern="1200" dirty="0">
              <a:solidFill>
                <a:schemeClr val="tx1"/>
              </a:solidFill>
              <a:latin typeface="+mn-lt"/>
              <a:ea typeface="+mn-ea"/>
              <a:cs typeface="+mn-cs"/>
            </a:rPr>
            <a:t>First pass at </a:t>
          </a:r>
          <a:r>
            <a:rPr lang="en-GB" sz="2400" kern="1200" dirty="0" err="1">
              <a:solidFill>
                <a:schemeClr val="tx1"/>
              </a:solidFill>
              <a:latin typeface="+mn-lt"/>
              <a:ea typeface="+mn-ea"/>
              <a:cs typeface="+mn-cs"/>
            </a:rPr>
            <a:t>expTMF</a:t>
          </a:r>
          <a:r>
            <a:rPr lang="en-GB" sz="2400" kern="1200" dirty="0">
              <a:solidFill>
                <a:schemeClr val="tx1"/>
              </a:solidFill>
              <a:latin typeface="+mn-lt"/>
              <a:ea typeface="+mn-ea"/>
              <a:cs typeface="+mn-cs"/>
            </a:rPr>
            <a:t> contents (</a:t>
          </a:r>
          <a:r>
            <a:rPr lang="en-GB" sz="2400" kern="1200" dirty="0" err="1">
              <a:solidFill>
                <a:schemeClr val="tx1"/>
              </a:solidFill>
              <a:latin typeface="+mn-lt"/>
              <a:ea typeface="+mn-ea"/>
              <a:cs typeface="+mn-cs"/>
            </a:rPr>
            <a:t>artifacts</a:t>
          </a:r>
          <a:r>
            <a:rPr lang="en-GB" sz="2400" kern="1200" dirty="0">
              <a:solidFill>
                <a:schemeClr val="tx1"/>
              </a:solidFill>
              <a:latin typeface="+mn-lt"/>
              <a:ea typeface="+mn-ea"/>
              <a:cs typeface="+mn-cs"/>
            </a:rPr>
            <a:t>) and naming</a:t>
          </a:r>
          <a:endParaRPr lang="en-US" sz="2400" kern="1200" dirty="0"/>
        </a:p>
      </dsp:txBody>
      <dsp:txXfrm rot="-5400000">
        <a:off x="722307" y="32742"/>
        <a:ext cx="7746072" cy="605230"/>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A0EFE23-A929-4EE9-848E-A55205B897B7}">
      <dsp:nvSpPr>
        <dsp:cNvPr id="0" name=""/>
        <dsp:cNvSpPr/>
      </dsp:nvSpPr>
      <dsp:spPr>
        <a:xfrm rot="5400000">
          <a:off x="-154629" y="155132"/>
          <a:ext cx="1030860" cy="721602"/>
        </a:xfrm>
        <a:prstGeom prst="chevron">
          <a:avLst/>
        </a:prstGeom>
        <a:solidFill>
          <a:srgbClr val="FFFF66"/>
        </a:solidFill>
        <a:ln w="25400" cap="flat" cmpd="sng" algn="ctr">
          <a:solidFill>
            <a:srgbClr val="0070C0"/>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en-US" sz="2000" kern="1200" dirty="0">
              <a:solidFill>
                <a:schemeClr val="accent2">
                  <a:lumMod val="75000"/>
                </a:schemeClr>
              </a:solidFill>
            </a:rPr>
            <a:t>Sep09</a:t>
          </a:r>
        </a:p>
      </dsp:txBody>
      <dsp:txXfrm rot="-5400000">
        <a:off x="0" y="361304"/>
        <a:ext cx="721602" cy="309258"/>
      </dsp:txXfrm>
    </dsp:sp>
    <dsp:sp modelId="{CA63350A-CB5F-49C6-9396-37BC63C25A29}">
      <dsp:nvSpPr>
        <dsp:cNvPr id="0" name=""/>
        <dsp:cNvSpPr/>
      </dsp:nvSpPr>
      <dsp:spPr>
        <a:xfrm rot="5400000">
          <a:off x="4276332" y="-3554226"/>
          <a:ext cx="670059" cy="7779519"/>
        </a:xfrm>
        <a:prstGeom prst="round2Same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70688" tIns="15240" rIns="15240" bIns="15240" numCol="1" spcCol="1270" anchor="ctr" anchorCtr="0">
          <a:noAutofit/>
        </a:bodyPr>
        <a:lstStyle/>
        <a:p>
          <a:pPr marL="228600" lvl="1" indent="-228600" algn="l" defTabSz="1066800">
            <a:lnSpc>
              <a:spcPct val="90000"/>
            </a:lnSpc>
            <a:spcBef>
              <a:spcPct val="0"/>
            </a:spcBef>
            <a:spcAft>
              <a:spcPct val="15000"/>
            </a:spcAft>
            <a:buChar char="•"/>
          </a:pPr>
          <a:r>
            <a:rPr lang="en-GB" sz="2400" kern="1200" dirty="0">
              <a:solidFill>
                <a:schemeClr val="tx1"/>
              </a:solidFill>
              <a:latin typeface="+mn-lt"/>
              <a:ea typeface="+mn-ea"/>
              <a:cs typeface="+mn-cs"/>
            </a:rPr>
            <a:t>Feedback from TMF reference model members and extended review team</a:t>
          </a:r>
          <a:endParaRPr lang="en-US" sz="2400" kern="1200" dirty="0"/>
        </a:p>
      </dsp:txBody>
      <dsp:txXfrm rot="-5400000">
        <a:off x="721602" y="33214"/>
        <a:ext cx="7746809" cy="604639"/>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78C16C4-39CB-43A2-BB38-D9EEDBC4EF0B}">
      <dsp:nvSpPr>
        <dsp:cNvPr id="0" name=""/>
        <dsp:cNvSpPr/>
      </dsp:nvSpPr>
      <dsp:spPr>
        <a:xfrm rot="5400000">
          <a:off x="-160578" y="161101"/>
          <a:ext cx="1070523" cy="749366"/>
        </a:xfrm>
        <a:prstGeom prst="chevron">
          <a:avLst/>
        </a:prstGeom>
        <a:solidFill>
          <a:srgbClr val="FF5050"/>
        </a:solidFill>
        <a:ln w="25400" cap="flat" cmpd="sng" algn="ctr">
          <a:solidFill>
            <a:srgbClr val="0070C0"/>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335" tIns="13335" rIns="13335" bIns="13335" numCol="1" spcCol="1270" anchor="ctr" anchorCtr="0">
          <a:noAutofit/>
        </a:bodyPr>
        <a:lstStyle/>
        <a:p>
          <a:pPr marL="0" lvl="0" indent="0" algn="ctr" defTabSz="933450">
            <a:lnSpc>
              <a:spcPct val="90000"/>
            </a:lnSpc>
            <a:spcBef>
              <a:spcPct val="0"/>
            </a:spcBef>
            <a:spcAft>
              <a:spcPct val="35000"/>
            </a:spcAft>
            <a:buNone/>
          </a:pPr>
          <a:r>
            <a:rPr lang="en-US" sz="2100" kern="1200" dirty="0">
              <a:solidFill>
                <a:schemeClr val="tx1"/>
              </a:solidFill>
            </a:rPr>
            <a:t>Feb10</a:t>
          </a:r>
        </a:p>
      </dsp:txBody>
      <dsp:txXfrm rot="-5400000">
        <a:off x="1" y="375205"/>
        <a:ext cx="749366" cy="321157"/>
      </dsp:txXfrm>
    </dsp:sp>
    <dsp:sp modelId="{E45CC8FD-0975-4A25-896B-AEAD7EF9EB7B}">
      <dsp:nvSpPr>
        <dsp:cNvPr id="0" name=""/>
        <dsp:cNvSpPr/>
      </dsp:nvSpPr>
      <dsp:spPr>
        <a:xfrm rot="5400000">
          <a:off x="4277324" y="-3527434"/>
          <a:ext cx="695840" cy="7751755"/>
        </a:xfrm>
        <a:prstGeom prst="round2Same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70688" tIns="15240" rIns="15240" bIns="15240" numCol="1" spcCol="1270" anchor="ctr" anchorCtr="0">
          <a:noAutofit/>
        </a:bodyPr>
        <a:lstStyle/>
        <a:p>
          <a:pPr marL="228600" lvl="1" indent="-228600" algn="l" defTabSz="1066800">
            <a:lnSpc>
              <a:spcPct val="90000"/>
            </a:lnSpc>
            <a:spcBef>
              <a:spcPct val="0"/>
            </a:spcBef>
            <a:spcAft>
              <a:spcPct val="15000"/>
            </a:spcAft>
            <a:buChar char="•"/>
          </a:pPr>
          <a:r>
            <a:rPr lang="en-US" sz="2400" kern="1200" dirty="0"/>
            <a:t>Artifacts narrowed, definitions added, requirement level and metadata requirements in refinement</a:t>
          </a:r>
        </a:p>
      </dsp:txBody>
      <dsp:txXfrm rot="-5400000">
        <a:off x="749367" y="34491"/>
        <a:ext cx="7717787" cy="627904"/>
      </dsp:txXfrm>
    </dsp:sp>
  </dsp:spTree>
</dsp:drawing>
</file>

<file path=ppt/diagrams/layout1.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layout7.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2">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3">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4">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5">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6">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7">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8">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64342443-9E7C-9CFD-AD93-DF212C782C85}"/>
              </a:ext>
            </a:extLst>
          </p:cNvPr>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defRPr>
            </a:lvl1pPr>
          </a:lstStyle>
          <a:p>
            <a:pPr>
              <a:defRPr/>
            </a:pPr>
            <a:endParaRPr lang="en-US"/>
          </a:p>
        </p:txBody>
      </p:sp>
      <p:sp>
        <p:nvSpPr>
          <p:cNvPr id="3" name="Date Placeholder 2">
            <a:extLst>
              <a:ext uri="{FF2B5EF4-FFF2-40B4-BE49-F238E27FC236}">
                <a16:creationId xmlns:a16="http://schemas.microsoft.com/office/drawing/2014/main" id="{8EDD764E-ED14-DFDE-085A-C835AD8F5083}"/>
              </a:ext>
            </a:extLst>
          </p:cNvPr>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defRPr>
            </a:lvl1pPr>
          </a:lstStyle>
          <a:p>
            <a:pPr>
              <a:defRPr/>
            </a:pPr>
            <a:fld id="{C3D6EAE0-B2FA-B24D-AF71-43CDE754C897}" type="datetimeFigureOut">
              <a:rPr lang="en-US"/>
              <a:pPr>
                <a:defRPr/>
              </a:pPr>
              <a:t>7/12/25</a:t>
            </a:fld>
            <a:endParaRPr lang="en-US"/>
          </a:p>
        </p:txBody>
      </p:sp>
      <p:sp>
        <p:nvSpPr>
          <p:cNvPr id="4" name="Footer Placeholder 3">
            <a:extLst>
              <a:ext uri="{FF2B5EF4-FFF2-40B4-BE49-F238E27FC236}">
                <a16:creationId xmlns:a16="http://schemas.microsoft.com/office/drawing/2014/main" id="{632B00AF-9AE0-B741-C314-580EA3AEF73A}"/>
              </a:ext>
            </a:extLst>
          </p:cNvPr>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defRPr>
            </a:lvl1pPr>
          </a:lstStyle>
          <a:p>
            <a:pPr>
              <a:defRPr/>
            </a:pPr>
            <a:endParaRPr lang="en-US"/>
          </a:p>
        </p:txBody>
      </p:sp>
      <p:sp>
        <p:nvSpPr>
          <p:cNvPr id="5" name="Slide Number Placeholder 4">
            <a:extLst>
              <a:ext uri="{FF2B5EF4-FFF2-40B4-BE49-F238E27FC236}">
                <a16:creationId xmlns:a16="http://schemas.microsoft.com/office/drawing/2014/main" id="{FD79DF89-E480-BDFF-38A9-A4CF89209A15}"/>
              </a:ext>
            </a:extLst>
          </p:cNvPr>
          <p:cNvSpPr>
            <a:spLocks noGrp="1"/>
          </p:cNvSpPr>
          <p:nvPr>
            <p:ph type="sldNum" sz="quarter" idx="3"/>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atin typeface="Calibri" panose="020F0502020204030204" pitchFamily="34" charset="0"/>
              </a:defRPr>
            </a:lvl1pPr>
          </a:lstStyle>
          <a:p>
            <a:fld id="{2E729733-D42E-AF49-9A23-024FBB4E60C7}" type="slidenum">
              <a:rPr lang="en-US" altLang="en-US"/>
              <a:pPr/>
              <a:t>‹#›</a:t>
            </a:fld>
            <a:endParaRPr lang="en-US" alt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90492BBD-EDE8-E618-B3E7-0A4E914943B7}"/>
              </a:ext>
            </a:extLst>
          </p:cNvPr>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defRPr>
            </a:lvl1pPr>
          </a:lstStyle>
          <a:p>
            <a:pPr>
              <a:defRPr/>
            </a:pPr>
            <a:endParaRPr lang="en-US"/>
          </a:p>
        </p:txBody>
      </p:sp>
      <p:sp>
        <p:nvSpPr>
          <p:cNvPr id="3" name="Date Placeholder 2">
            <a:extLst>
              <a:ext uri="{FF2B5EF4-FFF2-40B4-BE49-F238E27FC236}">
                <a16:creationId xmlns:a16="http://schemas.microsoft.com/office/drawing/2014/main" id="{259F8B36-0E52-2A55-4839-7FAB9B7D3355}"/>
              </a:ext>
            </a:extLst>
          </p:cNvPr>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defRPr>
            </a:lvl1pPr>
          </a:lstStyle>
          <a:p>
            <a:pPr>
              <a:defRPr/>
            </a:pPr>
            <a:fld id="{8B4B8D80-9412-0247-B03A-9C70FCC1178A}" type="datetimeFigureOut">
              <a:rPr lang="en-US"/>
              <a:pPr>
                <a:defRPr/>
              </a:pPr>
              <a:t>7/12/25</a:t>
            </a:fld>
            <a:endParaRPr lang="en-US"/>
          </a:p>
        </p:txBody>
      </p:sp>
      <p:sp>
        <p:nvSpPr>
          <p:cNvPr id="4" name="Slide Image Placeholder 3">
            <a:extLst>
              <a:ext uri="{FF2B5EF4-FFF2-40B4-BE49-F238E27FC236}">
                <a16:creationId xmlns:a16="http://schemas.microsoft.com/office/drawing/2014/main" id="{4A6C84A3-1BE7-8774-0D89-3A3CDE9CD309}"/>
              </a:ext>
            </a:extLst>
          </p:cNvPr>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a:extLst>
              <a:ext uri="{FF2B5EF4-FFF2-40B4-BE49-F238E27FC236}">
                <a16:creationId xmlns:a16="http://schemas.microsoft.com/office/drawing/2014/main" id="{7FB6F55A-4194-4381-28A6-8A9CAEA2AA49}"/>
              </a:ext>
            </a:extLst>
          </p:cNvPr>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a:extLst>
              <a:ext uri="{FF2B5EF4-FFF2-40B4-BE49-F238E27FC236}">
                <a16:creationId xmlns:a16="http://schemas.microsoft.com/office/drawing/2014/main" id="{B7F596AB-509E-5BD2-2128-A267D7EAA837}"/>
              </a:ext>
            </a:extLst>
          </p:cNvPr>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defRPr>
            </a:lvl1pPr>
          </a:lstStyle>
          <a:p>
            <a:pPr>
              <a:defRPr/>
            </a:pPr>
            <a:endParaRPr lang="en-US"/>
          </a:p>
        </p:txBody>
      </p:sp>
      <p:sp>
        <p:nvSpPr>
          <p:cNvPr id="7" name="Slide Number Placeholder 6">
            <a:extLst>
              <a:ext uri="{FF2B5EF4-FFF2-40B4-BE49-F238E27FC236}">
                <a16:creationId xmlns:a16="http://schemas.microsoft.com/office/drawing/2014/main" id="{2CBD1A07-F144-134B-5D9C-59AD5BD2CE64}"/>
              </a:ext>
            </a:extLst>
          </p:cNvPr>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atin typeface="Calibri" panose="020F0502020204030204" pitchFamily="34" charset="0"/>
              </a:defRPr>
            </a:lvl1pPr>
          </a:lstStyle>
          <a:p>
            <a:fld id="{460CA43A-D556-3845-B52F-F463D11A91C8}" type="slidenum">
              <a:rPr lang="en-US" altLang="en-US"/>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Slide Image Placeholder 1">
            <a:extLst>
              <a:ext uri="{FF2B5EF4-FFF2-40B4-BE49-F238E27FC236}">
                <a16:creationId xmlns:a16="http://schemas.microsoft.com/office/drawing/2014/main" id="{3673C15C-C165-5796-2071-127891C3A015}"/>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7411" name="Notes Placeholder 2">
            <a:extLst>
              <a:ext uri="{FF2B5EF4-FFF2-40B4-BE49-F238E27FC236}">
                <a16:creationId xmlns:a16="http://schemas.microsoft.com/office/drawing/2014/main" id="{F63191E0-FEC1-B252-55BD-C0C7866C6C9A}"/>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GB" altLang="en-US"/>
          </a:p>
        </p:txBody>
      </p:sp>
      <p:sp>
        <p:nvSpPr>
          <p:cNvPr id="16388" name="Slide Number Placeholder 3">
            <a:extLst>
              <a:ext uri="{FF2B5EF4-FFF2-40B4-BE49-F238E27FC236}">
                <a16:creationId xmlns:a16="http://schemas.microsoft.com/office/drawing/2014/main" id="{245BACB6-768E-35A5-89AE-B810E03B7452}"/>
              </a:ext>
            </a:extLst>
          </p:cNvPr>
          <p:cNvSpPr>
            <a:spLocks noGrp="1"/>
          </p:cNvSpPr>
          <p:nvPr>
            <p:ph type="sldNum" sz="quarter" idx="5"/>
          </p:nvPr>
        </p:nvSpPr>
        <p:spPr bwMode="auto">
          <a:ln>
            <a:miter lim="800000"/>
            <a:headEnd/>
            <a:tailEnd/>
          </a:ln>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DB8F9346-8412-364B-A61A-564CA13C2B58}" type="slidenum">
              <a:rPr lang="en-US" altLang="en-US">
                <a:latin typeface="Calibri" panose="020F0502020204030204" pitchFamily="34" charset="0"/>
              </a:rPr>
              <a:pPr eaLnBrk="1" hangingPunct="1"/>
              <a:t>1</a:t>
            </a:fld>
            <a:endParaRPr lang="en-US" altLang="en-US">
              <a:latin typeface="Calibri" panose="020F0502020204030204" pitchFamily="34"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Slide Image Placeholder 1">
            <a:extLst>
              <a:ext uri="{FF2B5EF4-FFF2-40B4-BE49-F238E27FC236}">
                <a16:creationId xmlns:a16="http://schemas.microsoft.com/office/drawing/2014/main" id="{81571A02-AE1F-D7C7-CBDE-906D2E49F7BB}"/>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3011" name="Notes Placeholder 2">
            <a:extLst>
              <a:ext uri="{FF2B5EF4-FFF2-40B4-BE49-F238E27FC236}">
                <a16:creationId xmlns:a16="http://schemas.microsoft.com/office/drawing/2014/main" id="{20EEF717-B012-8876-F3B9-9184A0FAB514}"/>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GB" altLang="en-US"/>
              <a:t>This slide gives an high-level description of how we currently file TMF documents</a:t>
            </a:r>
          </a:p>
          <a:p>
            <a:pPr eaLnBrk="1" hangingPunct="1">
              <a:spcBef>
                <a:spcPct val="0"/>
              </a:spcBef>
            </a:pPr>
            <a:endParaRPr lang="en-GB" altLang="en-US"/>
          </a:p>
        </p:txBody>
      </p:sp>
      <p:sp>
        <p:nvSpPr>
          <p:cNvPr id="43012" name="Slide Number Placeholder 3">
            <a:extLst>
              <a:ext uri="{FF2B5EF4-FFF2-40B4-BE49-F238E27FC236}">
                <a16:creationId xmlns:a16="http://schemas.microsoft.com/office/drawing/2014/main" id="{317ED8E7-55D2-9746-6CC2-0A3D3D43CDB3}"/>
              </a:ext>
            </a:extLst>
          </p:cNvPr>
          <p:cNvSpPr txBox="1">
            <a:spLocks noGrp="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r" eaLnBrk="1" hangingPunct="1"/>
            <a:fld id="{3323D8C1-9C42-CA40-9C45-075B91E2B229}" type="slidenum">
              <a:rPr lang="en-GB" altLang="en-US" sz="1200">
                <a:cs typeface="Arial" panose="020B0604020202020204" pitchFamily="34" charset="0"/>
              </a:rPr>
              <a:pPr algn="r" eaLnBrk="1" hangingPunct="1"/>
              <a:t>12</a:t>
            </a:fld>
            <a:endParaRPr lang="en-GB" altLang="en-US" sz="1200">
              <a:cs typeface="Arial" panose="020B0604020202020204" pitchFamily="34"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Slide Image Placeholder 1">
            <a:extLst>
              <a:ext uri="{FF2B5EF4-FFF2-40B4-BE49-F238E27FC236}">
                <a16:creationId xmlns:a16="http://schemas.microsoft.com/office/drawing/2014/main" id="{22BF0B26-2879-3725-24BD-1FA621FA69B3}"/>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5059" name="Notes Placeholder 2">
            <a:extLst>
              <a:ext uri="{FF2B5EF4-FFF2-40B4-BE49-F238E27FC236}">
                <a16:creationId xmlns:a16="http://schemas.microsoft.com/office/drawing/2014/main" id="{FC178956-145B-4CEE-07E3-D1CA58698DF7}"/>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GB" altLang="en-US"/>
              <a:t>Dec 2008 – Feb 2009 – DIA EDM meetings to talk up the topic and recruit team</a:t>
            </a:r>
            <a:endParaRPr lang="en-US" altLang="en-US"/>
          </a:p>
          <a:p>
            <a:r>
              <a:rPr lang="en-GB" altLang="en-US"/>
              <a:t>March 2009 – </a:t>
            </a:r>
            <a:endParaRPr lang="en-US" altLang="en-US"/>
          </a:p>
          <a:p>
            <a:r>
              <a:rPr lang="en-GB" altLang="en-US"/>
              <a:t>May 2009 -</a:t>
            </a:r>
            <a:endParaRPr lang="en-US" altLang="en-US"/>
          </a:p>
          <a:p>
            <a:r>
              <a:rPr lang="en-GB" altLang="en-US"/>
              <a:t>Aug 2009 – </a:t>
            </a:r>
            <a:endParaRPr lang="en-US" altLang="en-US"/>
          </a:p>
          <a:p>
            <a:r>
              <a:rPr lang="en-GB" altLang="en-US"/>
              <a:t>Sept 2009 – </a:t>
            </a:r>
            <a:endParaRPr lang="en-US" altLang="en-US"/>
          </a:p>
          <a:p>
            <a:r>
              <a:rPr lang="en-GB" altLang="en-US"/>
              <a:t>Dec 2009 – </a:t>
            </a:r>
            <a:endParaRPr lang="en-US" altLang="en-US"/>
          </a:p>
          <a:p>
            <a:pPr eaLnBrk="1" hangingPunct="1">
              <a:spcBef>
                <a:spcPct val="0"/>
              </a:spcBef>
            </a:pPr>
            <a:endParaRPr lang="en-GB" altLang="en-US"/>
          </a:p>
        </p:txBody>
      </p:sp>
      <p:sp>
        <p:nvSpPr>
          <p:cNvPr id="45060" name="Slide Number Placeholder 3">
            <a:extLst>
              <a:ext uri="{FF2B5EF4-FFF2-40B4-BE49-F238E27FC236}">
                <a16:creationId xmlns:a16="http://schemas.microsoft.com/office/drawing/2014/main" id="{FE57E349-0FCB-A6AB-693A-F0888E77DA9A}"/>
              </a:ext>
            </a:extLst>
          </p:cNvPr>
          <p:cNvSpPr txBox="1">
            <a:spLocks noGrp="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r" eaLnBrk="1" hangingPunct="1"/>
            <a:fld id="{461A00AF-D334-8C43-AB53-D6ABC639572A}" type="slidenum">
              <a:rPr lang="en-GB" altLang="en-US" sz="1200">
                <a:cs typeface="Arial" panose="020B0604020202020204" pitchFamily="34" charset="0"/>
              </a:rPr>
              <a:pPr algn="r" eaLnBrk="1" hangingPunct="1"/>
              <a:t>13</a:t>
            </a:fld>
            <a:endParaRPr lang="en-GB" altLang="en-US" sz="1200">
              <a:cs typeface="Arial" panose="020B0604020202020204" pitchFamily="34"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Slide Image Placeholder 1">
            <a:extLst>
              <a:ext uri="{FF2B5EF4-FFF2-40B4-BE49-F238E27FC236}">
                <a16:creationId xmlns:a16="http://schemas.microsoft.com/office/drawing/2014/main" id="{3F7AE1A6-9EAE-4A47-CFA3-2F4E81D0DBC3}"/>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7107" name="Notes Placeholder 2">
            <a:extLst>
              <a:ext uri="{FF2B5EF4-FFF2-40B4-BE49-F238E27FC236}">
                <a16:creationId xmlns:a16="http://schemas.microsoft.com/office/drawing/2014/main" id="{7AD36BE0-296B-CCC9-BC9C-8048D557210B}"/>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GB" altLang="en-US"/>
          </a:p>
        </p:txBody>
      </p:sp>
      <p:sp>
        <p:nvSpPr>
          <p:cNvPr id="47108" name="Slide Number Placeholder 3">
            <a:extLst>
              <a:ext uri="{FF2B5EF4-FFF2-40B4-BE49-F238E27FC236}">
                <a16:creationId xmlns:a16="http://schemas.microsoft.com/office/drawing/2014/main" id="{F3520A00-5E94-BA2D-C3C2-2BB18C6738B7}"/>
              </a:ext>
            </a:extLst>
          </p:cNvPr>
          <p:cNvSpPr txBox="1">
            <a:spLocks noGrp="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r" eaLnBrk="1" hangingPunct="1"/>
            <a:fld id="{3AC1728B-8FB9-464D-AC49-E687EBF1216F}" type="slidenum">
              <a:rPr lang="en-GB" altLang="en-US" sz="1200">
                <a:cs typeface="Arial" panose="020B0604020202020204" pitchFamily="34" charset="0"/>
              </a:rPr>
              <a:pPr algn="r" eaLnBrk="1" hangingPunct="1"/>
              <a:t>14</a:t>
            </a:fld>
            <a:endParaRPr lang="en-GB" altLang="en-US" sz="1200">
              <a:cs typeface="Arial" panose="020B0604020202020204" pitchFamily="34"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Slide Image Placeholder 1">
            <a:extLst>
              <a:ext uri="{FF2B5EF4-FFF2-40B4-BE49-F238E27FC236}">
                <a16:creationId xmlns:a16="http://schemas.microsoft.com/office/drawing/2014/main" id="{C0B64022-D88B-67C6-673C-A1EEF3C707F5}"/>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0179" name="Notes Placeholder 2">
            <a:extLst>
              <a:ext uri="{FF2B5EF4-FFF2-40B4-BE49-F238E27FC236}">
                <a16:creationId xmlns:a16="http://schemas.microsoft.com/office/drawing/2014/main" id="{EE122D15-7BB6-3A32-89F5-F602E3B6B99E}"/>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GB" altLang="en-US"/>
          </a:p>
        </p:txBody>
      </p:sp>
      <p:sp>
        <p:nvSpPr>
          <p:cNvPr id="50180" name="Slide Number Placeholder 3">
            <a:extLst>
              <a:ext uri="{FF2B5EF4-FFF2-40B4-BE49-F238E27FC236}">
                <a16:creationId xmlns:a16="http://schemas.microsoft.com/office/drawing/2014/main" id="{0D76ADD7-5965-3C9B-F212-EDF8BED9DB5A}"/>
              </a:ext>
            </a:extLst>
          </p:cNvPr>
          <p:cNvSpPr txBox="1">
            <a:spLocks noGrp="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r" eaLnBrk="1" hangingPunct="1"/>
            <a:fld id="{70BCF9F8-3222-B146-8EBF-B0F169736BCA}" type="slidenum">
              <a:rPr lang="en-GB" altLang="en-US" sz="1200">
                <a:cs typeface="Arial" panose="020B0604020202020204" pitchFamily="34" charset="0"/>
              </a:rPr>
              <a:pPr algn="r" eaLnBrk="1" hangingPunct="1"/>
              <a:t>16</a:t>
            </a:fld>
            <a:endParaRPr lang="en-GB" altLang="en-US" sz="1200">
              <a:cs typeface="Arial" panose="020B0604020202020204"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 name="Freeform 3">
            <a:extLst>
              <a:ext uri="{FF2B5EF4-FFF2-40B4-BE49-F238E27FC236}">
                <a16:creationId xmlns:a16="http://schemas.microsoft.com/office/drawing/2014/main" id="{914D5060-9256-DD7E-689F-2C0B76B71234}"/>
              </a:ext>
            </a:extLst>
          </p:cNvPr>
          <p:cNvSpPr>
            <a:spLocks noChangeArrowheads="1"/>
          </p:cNvSpPr>
          <p:nvPr userDrawn="1"/>
        </p:nvSpPr>
        <p:spPr bwMode="auto">
          <a:xfrm>
            <a:off x="152400" y="152400"/>
            <a:ext cx="6904038" cy="6553200"/>
          </a:xfrm>
          <a:custGeom>
            <a:avLst/>
            <a:gdLst/>
            <a:ahLst/>
            <a:cxnLst>
              <a:cxn ang="0">
                <a:pos x="7026" y="11533"/>
              </a:cxn>
              <a:cxn ang="0">
                <a:pos x="11866" y="0"/>
              </a:cxn>
              <a:cxn ang="0">
                <a:pos x="0" y="0"/>
              </a:cxn>
              <a:cxn ang="0">
                <a:pos x="0" y="11520"/>
              </a:cxn>
              <a:cxn ang="0">
                <a:pos x="7026" y="11533"/>
              </a:cxn>
            </a:cxnLst>
            <a:rect l="0" t="0" r="r" b="b"/>
            <a:pathLst>
              <a:path w="11866" h="11520">
                <a:moveTo>
                  <a:pt x="7026" y="11533"/>
                </a:moveTo>
                <a:lnTo>
                  <a:pt x="11866" y="0"/>
                </a:lnTo>
                <a:lnTo>
                  <a:pt x="0" y="0"/>
                </a:lnTo>
                <a:lnTo>
                  <a:pt x="0" y="11520"/>
                </a:lnTo>
                <a:lnTo>
                  <a:pt x="7026" y="11533"/>
                </a:lnTo>
                <a:close/>
              </a:path>
            </a:pathLst>
          </a:custGeom>
          <a:solidFill>
            <a:srgbClr val="002281"/>
          </a:solidFill>
          <a:ln w="9525">
            <a:noFill/>
            <a:round/>
            <a:headEnd/>
            <a:tailEnd/>
          </a:ln>
        </p:spPr>
        <p:txBody>
          <a:bodyPr/>
          <a:lstStyle/>
          <a:p>
            <a:pPr fontAlgn="auto">
              <a:spcBef>
                <a:spcPts val="0"/>
              </a:spcBef>
              <a:spcAft>
                <a:spcPts val="0"/>
              </a:spcAft>
              <a:defRPr/>
            </a:pPr>
            <a:endParaRPr lang="en-US">
              <a:latin typeface="+mn-lt"/>
            </a:endParaRPr>
          </a:p>
        </p:txBody>
      </p:sp>
      <p:sp>
        <p:nvSpPr>
          <p:cNvPr id="3" name="Freeform 4">
            <a:extLst>
              <a:ext uri="{FF2B5EF4-FFF2-40B4-BE49-F238E27FC236}">
                <a16:creationId xmlns:a16="http://schemas.microsoft.com/office/drawing/2014/main" id="{FFEBCB9E-B61D-40CA-D3B7-6CB4705A5FDB}"/>
              </a:ext>
            </a:extLst>
          </p:cNvPr>
          <p:cNvSpPr>
            <a:spLocks noChangeArrowheads="1"/>
          </p:cNvSpPr>
          <p:nvPr userDrawn="1"/>
        </p:nvSpPr>
        <p:spPr bwMode="auto">
          <a:xfrm>
            <a:off x="4437063" y="152400"/>
            <a:ext cx="4554537" cy="6553200"/>
          </a:xfrm>
          <a:custGeom>
            <a:avLst/>
            <a:gdLst/>
            <a:ahLst/>
            <a:cxnLst>
              <a:cxn ang="0">
                <a:pos x="4840" y="0"/>
              </a:cxn>
              <a:cxn ang="0">
                <a:pos x="0" y="11533"/>
              </a:cxn>
              <a:cxn ang="0">
                <a:pos x="7826" y="11520"/>
              </a:cxn>
              <a:cxn ang="0">
                <a:pos x="7826" y="0"/>
              </a:cxn>
              <a:cxn ang="0">
                <a:pos x="4840" y="0"/>
              </a:cxn>
            </a:cxnLst>
            <a:rect l="0" t="0" r="r" b="b"/>
            <a:pathLst>
              <a:path w="7827" h="11520">
                <a:moveTo>
                  <a:pt x="4840" y="0"/>
                </a:moveTo>
                <a:lnTo>
                  <a:pt x="0" y="11533"/>
                </a:lnTo>
                <a:lnTo>
                  <a:pt x="7826" y="11520"/>
                </a:lnTo>
                <a:lnTo>
                  <a:pt x="7826" y="0"/>
                </a:lnTo>
                <a:lnTo>
                  <a:pt x="4840" y="0"/>
                </a:lnTo>
                <a:close/>
              </a:path>
            </a:pathLst>
          </a:custGeom>
          <a:solidFill>
            <a:srgbClr val="5E6167"/>
          </a:solidFill>
          <a:ln w="9525">
            <a:noFill/>
            <a:round/>
            <a:headEnd/>
            <a:tailEnd/>
          </a:ln>
        </p:spPr>
        <p:txBody>
          <a:bodyPr/>
          <a:lstStyle/>
          <a:p>
            <a:pPr fontAlgn="auto">
              <a:spcBef>
                <a:spcPts val="0"/>
              </a:spcBef>
              <a:spcAft>
                <a:spcPts val="0"/>
              </a:spcAft>
              <a:defRPr/>
            </a:pPr>
            <a:endParaRPr lang="en-US">
              <a:latin typeface="+mn-lt"/>
            </a:endParaRPr>
          </a:p>
        </p:txBody>
      </p:sp>
      <p:pic>
        <p:nvPicPr>
          <p:cNvPr id="4" name="Picture 11" descr="DIA_Logo_website_white_IL10.jpg">
            <a:extLst>
              <a:ext uri="{FF2B5EF4-FFF2-40B4-BE49-F238E27FC236}">
                <a16:creationId xmlns:a16="http://schemas.microsoft.com/office/drawing/2014/main" id="{2A40F988-8663-2731-A675-964461E2B46F}"/>
              </a:ext>
            </a:extLst>
          </p:cNvPr>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685800" y="5967413"/>
            <a:ext cx="1825625" cy="5857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27732980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itle and Vertical Text">
    <p:spTree>
      <p:nvGrpSpPr>
        <p:cNvPr id="1" name=""/>
        <p:cNvGrpSpPr/>
        <p:nvPr/>
      </p:nvGrpSpPr>
      <p:grpSpPr>
        <a:xfrm>
          <a:off x="0" y="0"/>
          <a:ext cx="0" cy="0"/>
          <a:chOff x="0" y="0"/>
          <a:chExt cx="0" cy="0"/>
        </a:xfrm>
      </p:grpSpPr>
      <p:grpSp>
        <p:nvGrpSpPr>
          <p:cNvPr id="2" name="Group 15">
            <a:extLst>
              <a:ext uri="{FF2B5EF4-FFF2-40B4-BE49-F238E27FC236}">
                <a16:creationId xmlns:a16="http://schemas.microsoft.com/office/drawing/2014/main" id="{1AA3AD0B-5912-E5D3-F33D-B5EB11455ECD}"/>
              </a:ext>
            </a:extLst>
          </p:cNvPr>
          <p:cNvGrpSpPr/>
          <p:nvPr userDrawn="1"/>
        </p:nvGrpSpPr>
        <p:grpSpPr>
          <a:xfrm>
            <a:off x="152400" y="152400"/>
            <a:ext cx="6889845" cy="838200"/>
            <a:chOff x="152400" y="152400"/>
            <a:chExt cx="6889845" cy="838200"/>
          </a:xfrm>
          <a:solidFill>
            <a:srgbClr val="003591"/>
          </a:solidFill>
        </p:grpSpPr>
        <p:sp>
          <p:nvSpPr>
            <p:cNvPr id="4" name="Freeform 3">
              <a:extLst>
                <a:ext uri="{FF2B5EF4-FFF2-40B4-BE49-F238E27FC236}">
                  <a16:creationId xmlns:a16="http://schemas.microsoft.com/office/drawing/2014/main" id="{B5669742-DD09-4E4B-804B-D11F7F1B9C80}"/>
                </a:ext>
              </a:extLst>
            </p:cNvPr>
            <p:cNvSpPr>
              <a:spLocks noChangeArrowheads="1"/>
            </p:cNvSpPr>
            <p:nvPr/>
          </p:nvSpPr>
          <p:spPr bwMode="auto">
            <a:xfrm>
              <a:off x="152400" y="152400"/>
              <a:ext cx="6858000" cy="838200"/>
            </a:xfrm>
            <a:custGeom>
              <a:avLst/>
              <a:gdLst/>
              <a:ahLst/>
              <a:cxnLst>
                <a:cxn ang="0">
                  <a:pos x="0" y="0"/>
                </a:cxn>
                <a:cxn ang="0">
                  <a:pos x="0" y="1320"/>
                </a:cxn>
                <a:cxn ang="0">
                  <a:pos x="13346" y="1320"/>
                </a:cxn>
                <a:cxn ang="0">
                  <a:pos x="13840" y="0"/>
                </a:cxn>
                <a:cxn ang="0">
                  <a:pos x="0" y="0"/>
                </a:cxn>
              </a:cxnLst>
              <a:rect l="0" t="0" r="r" b="b"/>
              <a:pathLst>
                <a:path w="13840" h="1320">
                  <a:moveTo>
                    <a:pt x="0" y="0"/>
                  </a:moveTo>
                  <a:lnTo>
                    <a:pt x="0" y="1320"/>
                  </a:lnTo>
                  <a:lnTo>
                    <a:pt x="13346" y="1320"/>
                  </a:lnTo>
                  <a:lnTo>
                    <a:pt x="13840" y="0"/>
                  </a:lnTo>
                  <a:lnTo>
                    <a:pt x="0" y="0"/>
                  </a:lnTo>
                  <a:close/>
                </a:path>
              </a:pathLst>
            </a:custGeom>
            <a:grpFill/>
            <a:ln w="9525">
              <a:noFill/>
              <a:round/>
              <a:headEnd/>
              <a:tailEnd/>
            </a:ln>
          </p:spPr>
          <p:txBody>
            <a:bodyPr/>
            <a:lstStyle/>
            <a:p>
              <a:pPr fontAlgn="auto">
                <a:spcBef>
                  <a:spcPts val="0"/>
                </a:spcBef>
                <a:spcAft>
                  <a:spcPts val="0"/>
                </a:spcAft>
                <a:defRPr/>
              </a:pPr>
              <a:endParaRPr lang="en-US">
                <a:latin typeface="+mn-lt"/>
                <a:cs typeface="Arial" pitchFamily="34" charset="0"/>
              </a:endParaRPr>
            </a:p>
          </p:txBody>
        </p:sp>
        <p:sp>
          <p:nvSpPr>
            <p:cNvPr id="5" name="Flowchart: Data 11">
              <a:extLst>
                <a:ext uri="{FF2B5EF4-FFF2-40B4-BE49-F238E27FC236}">
                  <a16:creationId xmlns:a16="http://schemas.microsoft.com/office/drawing/2014/main" id="{76319235-E7C8-B228-3468-C064BBCCCE34}"/>
                </a:ext>
              </a:extLst>
            </p:cNvPr>
            <p:cNvSpPr/>
            <p:nvPr/>
          </p:nvSpPr>
          <p:spPr>
            <a:xfrm>
              <a:off x="5791200" y="152400"/>
              <a:ext cx="1251045" cy="838200"/>
            </a:xfrm>
            <a:prstGeom prst="flowChartInputOutpu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grpSp>
      <p:grpSp>
        <p:nvGrpSpPr>
          <p:cNvPr id="6" name="Group 17">
            <a:extLst>
              <a:ext uri="{FF2B5EF4-FFF2-40B4-BE49-F238E27FC236}">
                <a16:creationId xmlns:a16="http://schemas.microsoft.com/office/drawing/2014/main" id="{724301EE-0B5A-86CE-1600-7B352AB13111}"/>
              </a:ext>
            </a:extLst>
          </p:cNvPr>
          <p:cNvGrpSpPr/>
          <p:nvPr userDrawn="1"/>
        </p:nvGrpSpPr>
        <p:grpSpPr>
          <a:xfrm>
            <a:off x="6902355" y="152400"/>
            <a:ext cx="2089245" cy="838200"/>
            <a:chOff x="6902355" y="152400"/>
            <a:chExt cx="2089245" cy="838200"/>
          </a:xfrm>
          <a:solidFill>
            <a:srgbClr val="5E6167"/>
          </a:solidFill>
        </p:grpSpPr>
        <p:sp>
          <p:nvSpPr>
            <p:cNvPr id="7" name="Rectangle 6">
              <a:extLst>
                <a:ext uri="{FF2B5EF4-FFF2-40B4-BE49-F238E27FC236}">
                  <a16:creationId xmlns:a16="http://schemas.microsoft.com/office/drawing/2014/main" id="{71B74F6C-3A64-9CE0-4527-E52BA44E1F2C}"/>
                </a:ext>
              </a:extLst>
            </p:cNvPr>
            <p:cNvSpPr/>
            <p:nvPr/>
          </p:nvSpPr>
          <p:spPr>
            <a:xfrm>
              <a:off x="7315200" y="152400"/>
              <a:ext cx="1676400" cy="8382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8" name="Flowchart: Data 14">
              <a:extLst>
                <a:ext uri="{FF2B5EF4-FFF2-40B4-BE49-F238E27FC236}">
                  <a16:creationId xmlns:a16="http://schemas.microsoft.com/office/drawing/2014/main" id="{E8118DF9-D0B4-AD87-E40C-321455538507}"/>
                </a:ext>
              </a:extLst>
            </p:cNvPr>
            <p:cNvSpPr/>
            <p:nvPr/>
          </p:nvSpPr>
          <p:spPr>
            <a:xfrm>
              <a:off x="6902355" y="152400"/>
              <a:ext cx="1251045" cy="838200"/>
            </a:xfrm>
            <a:prstGeom prst="flowChartInputOutpu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grpSp>
      <p:pic>
        <p:nvPicPr>
          <p:cNvPr id="9" name="Picture 15" descr="DIALogo_website_white.gif">
            <a:extLst>
              <a:ext uri="{FF2B5EF4-FFF2-40B4-BE49-F238E27FC236}">
                <a16:creationId xmlns:a16="http://schemas.microsoft.com/office/drawing/2014/main" id="{9D8B016D-0D19-D341-177B-D87A8D3BD9A1}"/>
              </a:ext>
            </a:extLst>
          </p:cNvPr>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7258050" y="357188"/>
            <a:ext cx="1504950" cy="4810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Vertical Text Placeholder 2"/>
          <p:cNvSpPr>
            <a:spLocks noGrp="1"/>
          </p:cNvSpPr>
          <p:nvPr>
            <p:ph type="body" orient="vert" idx="1"/>
          </p:nvPr>
        </p:nvSpPr>
        <p:spPr>
          <a:xfrm>
            <a:off x="457200" y="1371600"/>
            <a:ext cx="8229600" cy="4525963"/>
          </a:xfrm>
        </p:spPr>
        <p:txBody>
          <a:bodyPr vert="eaVert"/>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1" name="Title 1"/>
          <p:cNvSpPr>
            <a:spLocks noGrp="1"/>
          </p:cNvSpPr>
          <p:nvPr>
            <p:ph type="title"/>
          </p:nvPr>
        </p:nvSpPr>
        <p:spPr>
          <a:xfrm>
            <a:off x="457200" y="274638"/>
            <a:ext cx="6172200" cy="563562"/>
          </a:xfrm>
        </p:spPr>
        <p:txBody>
          <a:bodyPr>
            <a:noAutofit/>
          </a:bodyPr>
          <a:lstStyle>
            <a:lvl1pPr algn="l">
              <a:defRPr sz="2000">
                <a:solidFill>
                  <a:schemeClr val="bg1"/>
                </a:solidFill>
                <a:latin typeface="Arial" pitchFamily="34" charset="0"/>
                <a:cs typeface="Arial" pitchFamily="34" charset="0"/>
              </a:defRPr>
            </a:lvl1pPr>
          </a:lstStyle>
          <a:p>
            <a:r>
              <a:rPr lang="en-US" dirty="0"/>
              <a:t>Click to edit Master title style</a:t>
            </a:r>
          </a:p>
        </p:txBody>
      </p:sp>
      <p:sp>
        <p:nvSpPr>
          <p:cNvPr id="10" name="Date Placeholder 3">
            <a:extLst>
              <a:ext uri="{FF2B5EF4-FFF2-40B4-BE49-F238E27FC236}">
                <a16:creationId xmlns:a16="http://schemas.microsoft.com/office/drawing/2014/main" id="{F2560AD1-4ADD-2EB7-7263-76F1171820C1}"/>
              </a:ext>
            </a:extLst>
          </p:cNvPr>
          <p:cNvSpPr>
            <a:spLocks noGrp="1"/>
          </p:cNvSpPr>
          <p:nvPr>
            <p:ph type="dt" sz="half" idx="10"/>
          </p:nvPr>
        </p:nvSpPr>
        <p:spPr/>
        <p:txBody>
          <a:bodyPr/>
          <a:lstStyle>
            <a:lvl1pPr algn="l">
              <a:defRPr sz="1000">
                <a:solidFill>
                  <a:schemeClr val="tx1"/>
                </a:solidFill>
              </a:defRPr>
            </a:lvl1pPr>
          </a:lstStyle>
          <a:p>
            <a:pPr>
              <a:defRPr/>
            </a:pPr>
            <a:r>
              <a:rPr lang="en-US"/>
              <a:t>Drug Information Association</a:t>
            </a:r>
          </a:p>
        </p:txBody>
      </p:sp>
      <p:sp>
        <p:nvSpPr>
          <p:cNvPr id="11" name="Footer Placeholder 4">
            <a:extLst>
              <a:ext uri="{FF2B5EF4-FFF2-40B4-BE49-F238E27FC236}">
                <a16:creationId xmlns:a16="http://schemas.microsoft.com/office/drawing/2014/main" id="{19A72E84-5038-B250-EFF0-649038CFECE1}"/>
              </a:ext>
            </a:extLst>
          </p:cNvPr>
          <p:cNvSpPr>
            <a:spLocks noGrp="1"/>
          </p:cNvSpPr>
          <p:nvPr>
            <p:ph type="ftr" sz="quarter" idx="11"/>
          </p:nvPr>
        </p:nvSpPr>
        <p:spPr/>
        <p:txBody>
          <a:bodyPr/>
          <a:lstStyle>
            <a:lvl1pPr algn="ctr">
              <a:defRPr sz="1000">
                <a:solidFill>
                  <a:schemeClr val="tx1"/>
                </a:solidFill>
              </a:defRPr>
            </a:lvl1pPr>
          </a:lstStyle>
          <a:p>
            <a:pPr>
              <a:defRPr/>
            </a:pPr>
            <a:r>
              <a:rPr lang="en-US"/>
              <a:t>www.diahome.org</a:t>
            </a:r>
          </a:p>
        </p:txBody>
      </p:sp>
      <p:sp>
        <p:nvSpPr>
          <p:cNvPr id="12" name="Slide Number Placeholder 5">
            <a:extLst>
              <a:ext uri="{FF2B5EF4-FFF2-40B4-BE49-F238E27FC236}">
                <a16:creationId xmlns:a16="http://schemas.microsoft.com/office/drawing/2014/main" id="{C0D3B649-3D13-74B4-AF2B-2492F4A8490A}"/>
              </a:ext>
            </a:extLst>
          </p:cNvPr>
          <p:cNvSpPr>
            <a:spLocks noGrp="1"/>
          </p:cNvSpPr>
          <p:nvPr>
            <p:ph type="sldNum" sz="quarter" idx="12"/>
          </p:nvPr>
        </p:nvSpPr>
        <p:spPr/>
        <p:txBody>
          <a:bodyPr/>
          <a:lstStyle>
            <a:lvl1pPr>
              <a:defRPr>
                <a:solidFill>
                  <a:schemeClr val="tx1"/>
                </a:solidFill>
              </a:defRPr>
            </a:lvl1pPr>
          </a:lstStyle>
          <a:p>
            <a:fld id="{8048BBB2-E8B7-2049-9A6A-B72D91822B4E}" type="slidenum">
              <a:rPr lang="en-US" altLang="en-US"/>
              <a:pPr/>
              <a:t>‹#›</a:t>
            </a:fld>
            <a:endParaRPr lang="en-US" altLang="en-US"/>
          </a:p>
        </p:txBody>
      </p:sp>
    </p:spTree>
    <p:extLst>
      <p:ext uri="{BB962C8B-B14F-4D97-AF65-F5344CB8AC3E}">
        <p14:creationId xmlns:p14="http://schemas.microsoft.com/office/powerpoint/2010/main" val="8000862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grpSp>
        <p:nvGrpSpPr>
          <p:cNvPr id="4" name="Group 15">
            <a:extLst>
              <a:ext uri="{FF2B5EF4-FFF2-40B4-BE49-F238E27FC236}">
                <a16:creationId xmlns:a16="http://schemas.microsoft.com/office/drawing/2014/main" id="{9E2F747C-0904-4BBF-1F52-14766B460139}"/>
              </a:ext>
            </a:extLst>
          </p:cNvPr>
          <p:cNvGrpSpPr/>
          <p:nvPr userDrawn="1"/>
        </p:nvGrpSpPr>
        <p:grpSpPr>
          <a:xfrm>
            <a:off x="152400" y="152400"/>
            <a:ext cx="6889845" cy="838200"/>
            <a:chOff x="152400" y="152400"/>
            <a:chExt cx="6889845" cy="838200"/>
          </a:xfrm>
          <a:solidFill>
            <a:srgbClr val="003591"/>
          </a:solidFill>
        </p:grpSpPr>
        <p:sp>
          <p:nvSpPr>
            <p:cNvPr id="5" name="Freeform 4">
              <a:extLst>
                <a:ext uri="{FF2B5EF4-FFF2-40B4-BE49-F238E27FC236}">
                  <a16:creationId xmlns:a16="http://schemas.microsoft.com/office/drawing/2014/main" id="{B397B173-850B-AACC-AF46-F798AB329B17}"/>
                </a:ext>
              </a:extLst>
            </p:cNvPr>
            <p:cNvSpPr>
              <a:spLocks noChangeArrowheads="1"/>
            </p:cNvSpPr>
            <p:nvPr/>
          </p:nvSpPr>
          <p:spPr bwMode="auto">
            <a:xfrm>
              <a:off x="152400" y="152400"/>
              <a:ext cx="6858000" cy="838200"/>
            </a:xfrm>
            <a:custGeom>
              <a:avLst/>
              <a:gdLst/>
              <a:ahLst/>
              <a:cxnLst>
                <a:cxn ang="0">
                  <a:pos x="0" y="0"/>
                </a:cxn>
                <a:cxn ang="0">
                  <a:pos x="0" y="1320"/>
                </a:cxn>
                <a:cxn ang="0">
                  <a:pos x="13346" y="1320"/>
                </a:cxn>
                <a:cxn ang="0">
                  <a:pos x="13840" y="0"/>
                </a:cxn>
                <a:cxn ang="0">
                  <a:pos x="0" y="0"/>
                </a:cxn>
              </a:cxnLst>
              <a:rect l="0" t="0" r="r" b="b"/>
              <a:pathLst>
                <a:path w="13840" h="1320">
                  <a:moveTo>
                    <a:pt x="0" y="0"/>
                  </a:moveTo>
                  <a:lnTo>
                    <a:pt x="0" y="1320"/>
                  </a:lnTo>
                  <a:lnTo>
                    <a:pt x="13346" y="1320"/>
                  </a:lnTo>
                  <a:lnTo>
                    <a:pt x="13840" y="0"/>
                  </a:lnTo>
                  <a:lnTo>
                    <a:pt x="0" y="0"/>
                  </a:lnTo>
                  <a:close/>
                </a:path>
              </a:pathLst>
            </a:custGeom>
            <a:grpFill/>
            <a:ln w="9525">
              <a:noFill/>
              <a:round/>
              <a:headEnd/>
              <a:tailEnd/>
            </a:ln>
          </p:spPr>
          <p:txBody>
            <a:bodyPr/>
            <a:lstStyle/>
            <a:p>
              <a:pPr fontAlgn="auto">
                <a:spcBef>
                  <a:spcPts val="0"/>
                </a:spcBef>
                <a:spcAft>
                  <a:spcPts val="0"/>
                </a:spcAft>
                <a:defRPr/>
              </a:pPr>
              <a:endParaRPr lang="en-US">
                <a:latin typeface="+mn-lt"/>
                <a:cs typeface="Arial" pitchFamily="34" charset="0"/>
              </a:endParaRPr>
            </a:p>
          </p:txBody>
        </p:sp>
        <p:sp>
          <p:nvSpPr>
            <p:cNvPr id="6" name="Flowchart: Data 11">
              <a:extLst>
                <a:ext uri="{FF2B5EF4-FFF2-40B4-BE49-F238E27FC236}">
                  <a16:creationId xmlns:a16="http://schemas.microsoft.com/office/drawing/2014/main" id="{EC0A4963-D840-4728-B9AD-AA1F9220BFAD}"/>
                </a:ext>
              </a:extLst>
            </p:cNvPr>
            <p:cNvSpPr/>
            <p:nvPr/>
          </p:nvSpPr>
          <p:spPr>
            <a:xfrm>
              <a:off x="5791200" y="152400"/>
              <a:ext cx="1251045" cy="838200"/>
            </a:xfrm>
            <a:prstGeom prst="flowChartInputOutpu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grpSp>
      <p:grpSp>
        <p:nvGrpSpPr>
          <p:cNvPr id="7" name="Group 17">
            <a:extLst>
              <a:ext uri="{FF2B5EF4-FFF2-40B4-BE49-F238E27FC236}">
                <a16:creationId xmlns:a16="http://schemas.microsoft.com/office/drawing/2014/main" id="{7FD18FFB-F92D-4091-2525-CC0BF33D4FB8}"/>
              </a:ext>
            </a:extLst>
          </p:cNvPr>
          <p:cNvGrpSpPr/>
          <p:nvPr userDrawn="1"/>
        </p:nvGrpSpPr>
        <p:grpSpPr>
          <a:xfrm>
            <a:off x="6902355" y="152400"/>
            <a:ext cx="2089245" cy="838200"/>
            <a:chOff x="6902355" y="152400"/>
            <a:chExt cx="2089245" cy="838200"/>
          </a:xfrm>
          <a:solidFill>
            <a:srgbClr val="5E6167"/>
          </a:solidFill>
        </p:grpSpPr>
        <p:sp>
          <p:nvSpPr>
            <p:cNvPr id="8" name="Rectangle 7">
              <a:extLst>
                <a:ext uri="{FF2B5EF4-FFF2-40B4-BE49-F238E27FC236}">
                  <a16:creationId xmlns:a16="http://schemas.microsoft.com/office/drawing/2014/main" id="{A86A6877-7D24-53DC-B4FD-5D5C6BED5695}"/>
                </a:ext>
              </a:extLst>
            </p:cNvPr>
            <p:cNvSpPr/>
            <p:nvPr/>
          </p:nvSpPr>
          <p:spPr>
            <a:xfrm>
              <a:off x="7315200" y="152400"/>
              <a:ext cx="1676400" cy="8382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9" name="Flowchart: Data 14">
              <a:extLst>
                <a:ext uri="{FF2B5EF4-FFF2-40B4-BE49-F238E27FC236}">
                  <a16:creationId xmlns:a16="http://schemas.microsoft.com/office/drawing/2014/main" id="{6240DB8A-6BC8-8B5B-B7B5-281E030B164C}"/>
                </a:ext>
              </a:extLst>
            </p:cNvPr>
            <p:cNvSpPr/>
            <p:nvPr/>
          </p:nvSpPr>
          <p:spPr>
            <a:xfrm>
              <a:off x="6902355" y="152400"/>
              <a:ext cx="1251045" cy="838200"/>
            </a:xfrm>
            <a:prstGeom prst="flowChartInputOutpu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grpSp>
      <p:pic>
        <p:nvPicPr>
          <p:cNvPr id="10" name="Picture 15" descr="DIALogo_website_white.gif">
            <a:extLst>
              <a:ext uri="{FF2B5EF4-FFF2-40B4-BE49-F238E27FC236}">
                <a16:creationId xmlns:a16="http://schemas.microsoft.com/office/drawing/2014/main" id="{E6CF47E4-CED2-D83D-43A7-1B983B821503}"/>
              </a:ext>
            </a:extLst>
          </p:cNvPr>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7258050" y="357188"/>
            <a:ext cx="1504950" cy="4810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 name="Title 1">
            <a:extLst>
              <a:ext uri="{FF2B5EF4-FFF2-40B4-BE49-F238E27FC236}">
                <a16:creationId xmlns:a16="http://schemas.microsoft.com/office/drawing/2014/main" id="{B0A58140-CDCE-135B-47E3-5AFAB3A89AD2}"/>
              </a:ext>
            </a:extLst>
          </p:cNvPr>
          <p:cNvSpPr txBox="1">
            <a:spLocks/>
          </p:cNvSpPr>
          <p:nvPr userDrawn="1"/>
        </p:nvSpPr>
        <p:spPr>
          <a:xfrm>
            <a:off x="457200" y="274638"/>
            <a:ext cx="6172200" cy="563562"/>
          </a:xfrm>
          <a:prstGeom prst="rect">
            <a:avLst/>
          </a:prstGeom>
        </p:spPr>
        <p:txBody>
          <a:bodyPr anchor="ctr"/>
          <a:lstStyle>
            <a:lvl1pPr algn="l">
              <a:defRPr sz="2000">
                <a:solidFill>
                  <a:schemeClr val="bg1"/>
                </a:solidFill>
                <a:latin typeface="Arial" pitchFamily="34" charset="0"/>
                <a:cs typeface="Arial" pitchFamily="34" charset="0"/>
              </a:defRPr>
            </a:lvl1pPr>
          </a:lstStyle>
          <a:p>
            <a:pPr fontAlgn="auto">
              <a:spcAft>
                <a:spcPts val="0"/>
              </a:spcAft>
              <a:defRPr/>
            </a:pPr>
            <a:r>
              <a:rPr lang="en-US">
                <a:ea typeface="+mj-ea"/>
              </a:rPr>
              <a:t>Click to edit Master title style</a:t>
            </a:r>
            <a:endParaRPr lang="en-US" dirty="0">
              <a:ea typeface="+mj-ea"/>
            </a:endParaRPr>
          </a:p>
        </p:txBody>
      </p:sp>
      <p:sp>
        <p:nvSpPr>
          <p:cNvPr id="2" name="Vertical Title 1"/>
          <p:cNvSpPr>
            <a:spLocks noGrp="1"/>
          </p:cNvSpPr>
          <p:nvPr>
            <p:ph type="title" orient="vert"/>
          </p:nvPr>
        </p:nvSpPr>
        <p:spPr>
          <a:xfrm>
            <a:off x="6629400" y="1219200"/>
            <a:ext cx="2057400" cy="4830763"/>
          </a:xfrm>
        </p:spPr>
        <p:txBody>
          <a:bodyPr vert="eaVert"/>
          <a:lstStyle/>
          <a:p>
            <a:r>
              <a:rPr lang="en-US" dirty="0"/>
              <a:t>Click to edit Master title style</a:t>
            </a:r>
          </a:p>
        </p:txBody>
      </p:sp>
      <p:sp>
        <p:nvSpPr>
          <p:cNvPr id="3" name="Vertical Text Placeholder 2"/>
          <p:cNvSpPr>
            <a:spLocks noGrp="1"/>
          </p:cNvSpPr>
          <p:nvPr>
            <p:ph type="body" orient="vert" idx="1"/>
          </p:nvPr>
        </p:nvSpPr>
        <p:spPr>
          <a:xfrm>
            <a:off x="457200" y="1219200"/>
            <a:ext cx="6019800" cy="4830763"/>
          </a:xfrm>
        </p:spPr>
        <p:txBody>
          <a:bodyPr vert="eaVert"/>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2" name="Date Placeholder 3">
            <a:extLst>
              <a:ext uri="{FF2B5EF4-FFF2-40B4-BE49-F238E27FC236}">
                <a16:creationId xmlns:a16="http://schemas.microsoft.com/office/drawing/2014/main" id="{6F2D3863-1A19-EA79-E09C-9EE45A9367FD}"/>
              </a:ext>
            </a:extLst>
          </p:cNvPr>
          <p:cNvSpPr>
            <a:spLocks noGrp="1"/>
          </p:cNvSpPr>
          <p:nvPr>
            <p:ph type="dt" sz="half" idx="10"/>
          </p:nvPr>
        </p:nvSpPr>
        <p:spPr/>
        <p:txBody>
          <a:bodyPr/>
          <a:lstStyle>
            <a:lvl1pPr algn="l">
              <a:defRPr sz="1000">
                <a:solidFill>
                  <a:schemeClr val="tx1"/>
                </a:solidFill>
              </a:defRPr>
            </a:lvl1pPr>
          </a:lstStyle>
          <a:p>
            <a:pPr>
              <a:defRPr/>
            </a:pPr>
            <a:r>
              <a:rPr lang="en-US"/>
              <a:t>Drug Information Association</a:t>
            </a:r>
          </a:p>
        </p:txBody>
      </p:sp>
      <p:sp>
        <p:nvSpPr>
          <p:cNvPr id="13" name="Footer Placeholder 4">
            <a:extLst>
              <a:ext uri="{FF2B5EF4-FFF2-40B4-BE49-F238E27FC236}">
                <a16:creationId xmlns:a16="http://schemas.microsoft.com/office/drawing/2014/main" id="{8698D6D2-3B86-05B0-2AB2-896416EABE7C}"/>
              </a:ext>
            </a:extLst>
          </p:cNvPr>
          <p:cNvSpPr>
            <a:spLocks noGrp="1"/>
          </p:cNvSpPr>
          <p:nvPr>
            <p:ph type="ftr" sz="quarter" idx="11"/>
          </p:nvPr>
        </p:nvSpPr>
        <p:spPr/>
        <p:txBody>
          <a:bodyPr/>
          <a:lstStyle>
            <a:lvl1pPr algn="ctr">
              <a:defRPr sz="1000">
                <a:solidFill>
                  <a:schemeClr val="tx1"/>
                </a:solidFill>
              </a:defRPr>
            </a:lvl1pPr>
          </a:lstStyle>
          <a:p>
            <a:pPr>
              <a:defRPr/>
            </a:pPr>
            <a:r>
              <a:rPr lang="en-US"/>
              <a:t>www.diahome.org</a:t>
            </a:r>
          </a:p>
        </p:txBody>
      </p:sp>
      <p:sp>
        <p:nvSpPr>
          <p:cNvPr id="14" name="Slide Number Placeholder 5">
            <a:extLst>
              <a:ext uri="{FF2B5EF4-FFF2-40B4-BE49-F238E27FC236}">
                <a16:creationId xmlns:a16="http://schemas.microsoft.com/office/drawing/2014/main" id="{B8F00E13-9683-142F-AED5-58DF1547662A}"/>
              </a:ext>
            </a:extLst>
          </p:cNvPr>
          <p:cNvSpPr>
            <a:spLocks noGrp="1"/>
          </p:cNvSpPr>
          <p:nvPr>
            <p:ph type="sldNum" sz="quarter" idx="12"/>
          </p:nvPr>
        </p:nvSpPr>
        <p:spPr/>
        <p:txBody>
          <a:bodyPr/>
          <a:lstStyle>
            <a:lvl1pPr>
              <a:defRPr>
                <a:solidFill>
                  <a:schemeClr val="tx1"/>
                </a:solidFill>
              </a:defRPr>
            </a:lvl1pPr>
          </a:lstStyle>
          <a:p>
            <a:fld id="{1C5C6643-9D41-D749-A79E-4345E476FB5E}" type="slidenum">
              <a:rPr lang="en-US" altLang="en-US"/>
              <a:pPr/>
              <a:t>‹#›</a:t>
            </a:fld>
            <a:endParaRPr lang="en-US" altLang="en-US"/>
          </a:p>
        </p:txBody>
      </p:sp>
    </p:spTree>
    <p:extLst>
      <p:ext uri="{BB962C8B-B14F-4D97-AF65-F5344CB8AC3E}">
        <p14:creationId xmlns:p14="http://schemas.microsoft.com/office/powerpoint/2010/main" val="3141420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grpSp>
        <p:nvGrpSpPr>
          <p:cNvPr id="4" name="Group 15">
            <a:extLst>
              <a:ext uri="{FF2B5EF4-FFF2-40B4-BE49-F238E27FC236}">
                <a16:creationId xmlns:a16="http://schemas.microsoft.com/office/drawing/2014/main" id="{D73A8751-9469-CE0F-E299-257726736458}"/>
              </a:ext>
            </a:extLst>
          </p:cNvPr>
          <p:cNvGrpSpPr/>
          <p:nvPr userDrawn="1"/>
        </p:nvGrpSpPr>
        <p:grpSpPr>
          <a:xfrm>
            <a:off x="152400" y="152400"/>
            <a:ext cx="6889845" cy="838200"/>
            <a:chOff x="152400" y="152400"/>
            <a:chExt cx="6889845" cy="838200"/>
          </a:xfrm>
          <a:solidFill>
            <a:srgbClr val="003591"/>
          </a:solidFill>
        </p:grpSpPr>
        <p:sp>
          <p:nvSpPr>
            <p:cNvPr id="5" name="Freeform 4">
              <a:extLst>
                <a:ext uri="{FF2B5EF4-FFF2-40B4-BE49-F238E27FC236}">
                  <a16:creationId xmlns:a16="http://schemas.microsoft.com/office/drawing/2014/main" id="{895F3EF4-8A44-8BBA-9067-81CDD63D491A}"/>
                </a:ext>
              </a:extLst>
            </p:cNvPr>
            <p:cNvSpPr>
              <a:spLocks noChangeArrowheads="1"/>
            </p:cNvSpPr>
            <p:nvPr/>
          </p:nvSpPr>
          <p:spPr bwMode="auto">
            <a:xfrm>
              <a:off x="152400" y="152400"/>
              <a:ext cx="6858000" cy="838200"/>
            </a:xfrm>
            <a:custGeom>
              <a:avLst/>
              <a:gdLst/>
              <a:ahLst/>
              <a:cxnLst>
                <a:cxn ang="0">
                  <a:pos x="0" y="0"/>
                </a:cxn>
                <a:cxn ang="0">
                  <a:pos x="0" y="1320"/>
                </a:cxn>
                <a:cxn ang="0">
                  <a:pos x="13346" y="1320"/>
                </a:cxn>
                <a:cxn ang="0">
                  <a:pos x="13840" y="0"/>
                </a:cxn>
                <a:cxn ang="0">
                  <a:pos x="0" y="0"/>
                </a:cxn>
              </a:cxnLst>
              <a:rect l="0" t="0" r="r" b="b"/>
              <a:pathLst>
                <a:path w="13840" h="1320">
                  <a:moveTo>
                    <a:pt x="0" y="0"/>
                  </a:moveTo>
                  <a:lnTo>
                    <a:pt x="0" y="1320"/>
                  </a:lnTo>
                  <a:lnTo>
                    <a:pt x="13346" y="1320"/>
                  </a:lnTo>
                  <a:lnTo>
                    <a:pt x="13840" y="0"/>
                  </a:lnTo>
                  <a:lnTo>
                    <a:pt x="0" y="0"/>
                  </a:lnTo>
                  <a:close/>
                </a:path>
              </a:pathLst>
            </a:custGeom>
            <a:grpFill/>
            <a:ln w="9525">
              <a:noFill/>
              <a:round/>
              <a:headEnd/>
              <a:tailEnd/>
            </a:ln>
          </p:spPr>
          <p:txBody>
            <a:bodyPr/>
            <a:lstStyle/>
            <a:p>
              <a:pPr fontAlgn="auto">
                <a:spcBef>
                  <a:spcPts val="0"/>
                </a:spcBef>
                <a:spcAft>
                  <a:spcPts val="0"/>
                </a:spcAft>
                <a:defRPr/>
              </a:pPr>
              <a:endParaRPr lang="en-US">
                <a:latin typeface="+mn-lt"/>
                <a:cs typeface="Arial" pitchFamily="34" charset="0"/>
              </a:endParaRPr>
            </a:p>
          </p:txBody>
        </p:sp>
        <p:sp>
          <p:nvSpPr>
            <p:cNvPr id="6" name="Flowchart: Data 11">
              <a:extLst>
                <a:ext uri="{FF2B5EF4-FFF2-40B4-BE49-F238E27FC236}">
                  <a16:creationId xmlns:a16="http://schemas.microsoft.com/office/drawing/2014/main" id="{1E17276E-3531-A522-B010-7FE0C625B357}"/>
                </a:ext>
              </a:extLst>
            </p:cNvPr>
            <p:cNvSpPr/>
            <p:nvPr/>
          </p:nvSpPr>
          <p:spPr>
            <a:xfrm>
              <a:off x="5791200" y="152400"/>
              <a:ext cx="1251045" cy="838200"/>
            </a:xfrm>
            <a:prstGeom prst="flowChartInputOutpu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grpSp>
      <p:grpSp>
        <p:nvGrpSpPr>
          <p:cNvPr id="7" name="Group 17">
            <a:extLst>
              <a:ext uri="{FF2B5EF4-FFF2-40B4-BE49-F238E27FC236}">
                <a16:creationId xmlns:a16="http://schemas.microsoft.com/office/drawing/2014/main" id="{65A0E163-151F-44D0-9A19-47E91987CE53}"/>
              </a:ext>
            </a:extLst>
          </p:cNvPr>
          <p:cNvGrpSpPr/>
          <p:nvPr userDrawn="1"/>
        </p:nvGrpSpPr>
        <p:grpSpPr>
          <a:xfrm>
            <a:off x="6902355" y="152400"/>
            <a:ext cx="2089245" cy="838200"/>
            <a:chOff x="6902355" y="152400"/>
            <a:chExt cx="2089245" cy="838200"/>
          </a:xfrm>
          <a:solidFill>
            <a:srgbClr val="5E6167"/>
          </a:solidFill>
        </p:grpSpPr>
        <p:sp>
          <p:nvSpPr>
            <p:cNvPr id="8" name="Rectangle 7">
              <a:extLst>
                <a:ext uri="{FF2B5EF4-FFF2-40B4-BE49-F238E27FC236}">
                  <a16:creationId xmlns:a16="http://schemas.microsoft.com/office/drawing/2014/main" id="{AFC05187-604F-C9CD-A8DF-16A704A9D160}"/>
                </a:ext>
              </a:extLst>
            </p:cNvPr>
            <p:cNvSpPr/>
            <p:nvPr/>
          </p:nvSpPr>
          <p:spPr>
            <a:xfrm>
              <a:off x="7315200" y="152400"/>
              <a:ext cx="1676400" cy="8382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9" name="Flowchart: Data 14">
              <a:extLst>
                <a:ext uri="{FF2B5EF4-FFF2-40B4-BE49-F238E27FC236}">
                  <a16:creationId xmlns:a16="http://schemas.microsoft.com/office/drawing/2014/main" id="{39010C3E-DC88-3BA1-1E02-08582ACA49F5}"/>
                </a:ext>
              </a:extLst>
            </p:cNvPr>
            <p:cNvSpPr/>
            <p:nvPr/>
          </p:nvSpPr>
          <p:spPr>
            <a:xfrm>
              <a:off x="6902355" y="152400"/>
              <a:ext cx="1251045" cy="838200"/>
            </a:xfrm>
            <a:prstGeom prst="flowChartInputOutpu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grpSp>
      <p:pic>
        <p:nvPicPr>
          <p:cNvPr id="10" name="Picture 19" descr="DIALogo_website_white.gif">
            <a:extLst>
              <a:ext uri="{FF2B5EF4-FFF2-40B4-BE49-F238E27FC236}">
                <a16:creationId xmlns:a16="http://schemas.microsoft.com/office/drawing/2014/main" id="{25D63A06-9843-AA8D-B824-A20BE96B596A}"/>
              </a:ext>
            </a:extLst>
          </p:cNvPr>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7258050" y="357188"/>
            <a:ext cx="1504950" cy="4810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Content Placeholder 2"/>
          <p:cNvSpPr>
            <a:spLocks noGrp="1"/>
          </p:cNvSpPr>
          <p:nvPr>
            <p:ph idx="1"/>
          </p:nvPr>
        </p:nvSpPr>
        <p:spPr/>
        <p:txBody>
          <a:bodyPr/>
          <a:lstStyle>
            <a:lvl1pPr>
              <a:defRPr>
                <a:latin typeface="Arial" pitchFamily="34" charset="0"/>
                <a:cs typeface="Arial" pitchFamily="34" charset="0"/>
              </a:defRPr>
            </a:lvl1pPr>
            <a:lvl2pPr>
              <a:defRPr>
                <a:latin typeface="Arial" pitchFamily="34" charset="0"/>
                <a:cs typeface="Arial" pitchFamily="34" charset="0"/>
              </a:defRPr>
            </a:lvl2pPr>
            <a:lvl3pPr>
              <a:defRPr>
                <a:latin typeface="Arial" pitchFamily="34" charset="0"/>
                <a:cs typeface="Arial" pitchFamily="34" charset="0"/>
              </a:defRPr>
            </a:lvl3pPr>
            <a:lvl4pPr>
              <a:defRPr>
                <a:latin typeface="Arial" pitchFamily="34" charset="0"/>
                <a:cs typeface="Arial" pitchFamily="34" charset="0"/>
              </a:defRPr>
            </a:lvl4pPr>
            <a:lvl5pPr>
              <a:defRPr>
                <a:latin typeface="Arial" pitchFamily="34" charset="0"/>
                <a:cs typeface="Arial"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 name="Title 1"/>
          <p:cNvSpPr>
            <a:spLocks noGrp="1"/>
          </p:cNvSpPr>
          <p:nvPr>
            <p:ph type="title"/>
          </p:nvPr>
        </p:nvSpPr>
        <p:spPr>
          <a:xfrm>
            <a:off x="457200" y="274638"/>
            <a:ext cx="6172200" cy="563562"/>
          </a:xfrm>
        </p:spPr>
        <p:txBody>
          <a:bodyPr>
            <a:noAutofit/>
          </a:bodyPr>
          <a:lstStyle>
            <a:lvl1pPr algn="l">
              <a:defRPr sz="2000">
                <a:solidFill>
                  <a:schemeClr val="bg1"/>
                </a:solidFill>
                <a:latin typeface="Arial" pitchFamily="34" charset="0"/>
                <a:cs typeface="Arial" pitchFamily="34" charset="0"/>
              </a:defRPr>
            </a:lvl1pPr>
          </a:lstStyle>
          <a:p>
            <a:r>
              <a:rPr lang="en-US" dirty="0"/>
              <a:t>Click to edit Master title style</a:t>
            </a:r>
          </a:p>
        </p:txBody>
      </p:sp>
      <p:sp>
        <p:nvSpPr>
          <p:cNvPr id="11" name="Date Placeholder 3">
            <a:extLst>
              <a:ext uri="{FF2B5EF4-FFF2-40B4-BE49-F238E27FC236}">
                <a16:creationId xmlns:a16="http://schemas.microsoft.com/office/drawing/2014/main" id="{C7E92477-B9B9-BD28-06F6-8DAE02256B82}"/>
              </a:ext>
            </a:extLst>
          </p:cNvPr>
          <p:cNvSpPr>
            <a:spLocks noGrp="1"/>
          </p:cNvSpPr>
          <p:nvPr>
            <p:ph type="dt" sz="half" idx="10"/>
          </p:nvPr>
        </p:nvSpPr>
        <p:spPr/>
        <p:txBody>
          <a:bodyPr/>
          <a:lstStyle>
            <a:lvl1pPr algn="l">
              <a:defRPr sz="1000">
                <a:solidFill>
                  <a:schemeClr val="tx1"/>
                </a:solidFill>
              </a:defRPr>
            </a:lvl1pPr>
          </a:lstStyle>
          <a:p>
            <a:pPr>
              <a:defRPr/>
            </a:pPr>
            <a:r>
              <a:rPr lang="en-US"/>
              <a:t>Drug Information Association</a:t>
            </a:r>
          </a:p>
        </p:txBody>
      </p:sp>
      <p:sp>
        <p:nvSpPr>
          <p:cNvPr id="12" name="Footer Placeholder 4">
            <a:extLst>
              <a:ext uri="{FF2B5EF4-FFF2-40B4-BE49-F238E27FC236}">
                <a16:creationId xmlns:a16="http://schemas.microsoft.com/office/drawing/2014/main" id="{EAE0A570-F798-131D-76FF-7402D02F001B}"/>
              </a:ext>
            </a:extLst>
          </p:cNvPr>
          <p:cNvSpPr>
            <a:spLocks noGrp="1"/>
          </p:cNvSpPr>
          <p:nvPr>
            <p:ph type="ftr" sz="quarter" idx="11"/>
          </p:nvPr>
        </p:nvSpPr>
        <p:spPr/>
        <p:txBody>
          <a:bodyPr/>
          <a:lstStyle>
            <a:lvl1pPr algn="ctr">
              <a:defRPr sz="1000">
                <a:solidFill>
                  <a:schemeClr val="tx1"/>
                </a:solidFill>
              </a:defRPr>
            </a:lvl1pPr>
          </a:lstStyle>
          <a:p>
            <a:pPr>
              <a:defRPr/>
            </a:pPr>
            <a:r>
              <a:rPr lang="en-US"/>
              <a:t>www.diahome.org</a:t>
            </a:r>
          </a:p>
        </p:txBody>
      </p:sp>
      <p:sp>
        <p:nvSpPr>
          <p:cNvPr id="13" name="Slide Number Placeholder 5">
            <a:extLst>
              <a:ext uri="{FF2B5EF4-FFF2-40B4-BE49-F238E27FC236}">
                <a16:creationId xmlns:a16="http://schemas.microsoft.com/office/drawing/2014/main" id="{C39B33A6-7CA7-910B-59C0-CD01B0259E22}"/>
              </a:ext>
            </a:extLst>
          </p:cNvPr>
          <p:cNvSpPr>
            <a:spLocks noGrp="1"/>
          </p:cNvSpPr>
          <p:nvPr>
            <p:ph type="sldNum" sz="quarter" idx="12"/>
          </p:nvPr>
        </p:nvSpPr>
        <p:spPr/>
        <p:txBody>
          <a:bodyPr/>
          <a:lstStyle>
            <a:lvl1pPr>
              <a:defRPr>
                <a:solidFill>
                  <a:schemeClr val="tx1"/>
                </a:solidFill>
              </a:defRPr>
            </a:lvl1pPr>
          </a:lstStyle>
          <a:p>
            <a:fld id="{D6F9257D-3AC6-BB47-8E5A-49FD05A0A370}" type="slidenum">
              <a:rPr lang="en-US" altLang="en-US"/>
              <a:pPr/>
              <a:t>‹#›</a:t>
            </a:fld>
            <a:endParaRPr lang="en-US" altLang="en-US"/>
          </a:p>
        </p:txBody>
      </p:sp>
    </p:spTree>
    <p:extLst>
      <p:ext uri="{BB962C8B-B14F-4D97-AF65-F5344CB8AC3E}">
        <p14:creationId xmlns:p14="http://schemas.microsoft.com/office/powerpoint/2010/main" val="5152192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grpSp>
        <p:nvGrpSpPr>
          <p:cNvPr id="4" name="Group 15">
            <a:extLst>
              <a:ext uri="{FF2B5EF4-FFF2-40B4-BE49-F238E27FC236}">
                <a16:creationId xmlns:a16="http://schemas.microsoft.com/office/drawing/2014/main" id="{0F80A3D1-1207-9E59-EC88-231CC515376D}"/>
              </a:ext>
            </a:extLst>
          </p:cNvPr>
          <p:cNvGrpSpPr/>
          <p:nvPr userDrawn="1"/>
        </p:nvGrpSpPr>
        <p:grpSpPr>
          <a:xfrm>
            <a:off x="152400" y="152400"/>
            <a:ext cx="6889845" cy="838200"/>
            <a:chOff x="152400" y="152400"/>
            <a:chExt cx="6889845" cy="838200"/>
          </a:xfrm>
          <a:solidFill>
            <a:srgbClr val="003591"/>
          </a:solidFill>
        </p:grpSpPr>
        <p:sp>
          <p:nvSpPr>
            <p:cNvPr id="5" name="Freeform 4">
              <a:extLst>
                <a:ext uri="{FF2B5EF4-FFF2-40B4-BE49-F238E27FC236}">
                  <a16:creationId xmlns:a16="http://schemas.microsoft.com/office/drawing/2014/main" id="{C6286D53-9FD5-2EAF-CB92-812E2800A02E}"/>
                </a:ext>
              </a:extLst>
            </p:cNvPr>
            <p:cNvSpPr>
              <a:spLocks noChangeArrowheads="1"/>
            </p:cNvSpPr>
            <p:nvPr/>
          </p:nvSpPr>
          <p:spPr bwMode="auto">
            <a:xfrm>
              <a:off x="152400" y="152400"/>
              <a:ext cx="6858000" cy="838200"/>
            </a:xfrm>
            <a:custGeom>
              <a:avLst/>
              <a:gdLst/>
              <a:ahLst/>
              <a:cxnLst>
                <a:cxn ang="0">
                  <a:pos x="0" y="0"/>
                </a:cxn>
                <a:cxn ang="0">
                  <a:pos x="0" y="1320"/>
                </a:cxn>
                <a:cxn ang="0">
                  <a:pos x="13346" y="1320"/>
                </a:cxn>
                <a:cxn ang="0">
                  <a:pos x="13840" y="0"/>
                </a:cxn>
                <a:cxn ang="0">
                  <a:pos x="0" y="0"/>
                </a:cxn>
              </a:cxnLst>
              <a:rect l="0" t="0" r="r" b="b"/>
              <a:pathLst>
                <a:path w="13840" h="1320">
                  <a:moveTo>
                    <a:pt x="0" y="0"/>
                  </a:moveTo>
                  <a:lnTo>
                    <a:pt x="0" y="1320"/>
                  </a:lnTo>
                  <a:lnTo>
                    <a:pt x="13346" y="1320"/>
                  </a:lnTo>
                  <a:lnTo>
                    <a:pt x="13840" y="0"/>
                  </a:lnTo>
                  <a:lnTo>
                    <a:pt x="0" y="0"/>
                  </a:lnTo>
                  <a:close/>
                </a:path>
              </a:pathLst>
            </a:custGeom>
            <a:grpFill/>
            <a:ln w="9525">
              <a:noFill/>
              <a:round/>
              <a:headEnd/>
              <a:tailEnd/>
            </a:ln>
          </p:spPr>
          <p:txBody>
            <a:bodyPr/>
            <a:lstStyle/>
            <a:p>
              <a:pPr fontAlgn="auto">
                <a:spcBef>
                  <a:spcPts val="0"/>
                </a:spcBef>
                <a:spcAft>
                  <a:spcPts val="0"/>
                </a:spcAft>
                <a:defRPr/>
              </a:pPr>
              <a:endParaRPr lang="en-US">
                <a:latin typeface="+mn-lt"/>
                <a:cs typeface="Arial" pitchFamily="34" charset="0"/>
              </a:endParaRPr>
            </a:p>
          </p:txBody>
        </p:sp>
        <p:sp>
          <p:nvSpPr>
            <p:cNvPr id="6" name="Flowchart: Data 11">
              <a:extLst>
                <a:ext uri="{FF2B5EF4-FFF2-40B4-BE49-F238E27FC236}">
                  <a16:creationId xmlns:a16="http://schemas.microsoft.com/office/drawing/2014/main" id="{E4CD5C6F-24D2-CBC7-52E8-15651C29F6F0}"/>
                </a:ext>
              </a:extLst>
            </p:cNvPr>
            <p:cNvSpPr/>
            <p:nvPr/>
          </p:nvSpPr>
          <p:spPr>
            <a:xfrm>
              <a:off x="5791200" y="152400"/>
              <a:ext cx="1251045" cy="838200"/>
            </a:xfrm>
            <a:prstGeom prst="flowChartInputOutpu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grpSp>
      <p:grpSp>
        <p:nvGrpSpPr>
          <p:cNvPr id="7" name="Group 17">
            <a:extLst>
              <a:ext uri="{FF2B5EF4-FFF2-40B4-BE49-F238E27FC236}">
                <a16:creationId xmlns:a16="http://schemas.microsoft.com/office/drawing/2014/main" id="{9E123951-0531-7B4E-D680-1D164AC0CD79}"/>
              </a:ext>
            </a:extLst>
          </p:cNvPr>
          <p:cNvGrpSpPr/>
          <p:nvPr userDrawn="1"/>
        </p:nvGrpSpPr>
        <p:grpSpPr>
          <a:xfrm>
            <a:off x="6902355" y="152400"/>
            <a:ext cx="2089245" cy="838200"/>
            <a:chOff x="6902355" y="152400"/>
            <a:chExt cx="2089245" cy="838200"/>
          </a:xfrm>
          <a:solidFill>
            <a:srgbClr val="5E6167"/>
          </a:solidFill>
        </p:grpSpPr>
        <p:sp>
          <p:nvSpPr>
            <p:cNvPr id="8" name="Rectangle 7">
              <a:extLst>
                <a:ext uri="{FF2B5EF4-FFF2-40B4-BE49-F238E27FC236}">
                  <a16:creationId xmlns:a16="http://schemas.microsoft.com/office/drawing/2014/main" id="{7EDEEDF6-36DD-610C-49E7-E7EFD281C57B}"/>
                </a:ext>
              </a:extLst>
            </p:cNvPr>
            <p:cNvSpPr/>
            <p:nvPr/>
          </p:nvSpPr>
          <p:spPr>
            <a:xfrm>
              <a:off x="7315200" y="152400"/>
              <a:ext cx="1676400" cy="8382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solidFill>
                  <a:srgbClr val="5E6167"/>
                </a:solidFill>
              </a:endParaRPr>
            </a:p>
          </p:txBody>
        </p:sp>
        <p:sp>
          <p:nvSpPr>
            <p:cNvPr id="9" name="Flowchart: Data 14">
              <a:extLst>
                <a:ext uri="{FF2B5EF4-FFF2-40B4-BE49-F238E27FC236}">
                  <a16:creationId xmlns:a16="http://schemas.microsoft.com/office/drawing/2014/main" id="{A78C7426-2B4B-5FEA-807F-F732D8121A53}"/>
                </a:ext>
              </a:extLst>
            </p:cNvPr>
            <p:cNvSpPr/>
            <p:nvPr/>
          </p:nvSpPr>
          <p:spPr>
            <a:xfrm>
              <a:off x="6902355" y="152400"/>
              <a:ext cx="1251045" cy="838200"/>
            </a:xfrm>
            <a:prstGeom prst="flowChartInputOutpu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solidFill>
                  <a:srgbClr val="5E6167"/>
                </a:solidFill>
              </a:endParaRPr>
            </a:p>
          </p:txBody>
        </p:sp>
      </p:grpSp>
      <p:pic>
        <p:nvPicPr>
          <p:cNvPr id="10" name="Picture 15" descr="DIALogo_website_white.gif">
            <a:extLst>
              <a:ext uri="{FF2B5EF4-FFF2-40B4-BE49-F238E27FC236}">
                <a16:creationId xmlns:a16="http://schemas.microsoft.com/office/drawing/2014/main" id="{2E15996A-261B-0C80-2C64-CF4765EE9828}"/>
              </a:ext>
            </a:extLst>
          </p:cNvPr>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7258050" y="357188"/>
            <a:ext cx="1504950" cy="4810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 name="Title 1">
            <a:extLst>
              <a:ext uri="{FF2B5EF4-FFF2-40B4-BE49-F238E27FC236}">
                <a16:creationId xmlns:a16="http://schemas.microsoft.com/office/drawing/2014/main" id="{D045A3E9-F254-CA62-6780-065987165448}"/>
              </a:ext>
            </a:extLst>
          </p:cNvPr>
          <p:cNvSpPr txBox="1">
            <a:spLocks/>
          </p:cNvSpPr>
          <p:nvPr userDrawn="1"/>
        </p:nvSpPr>
        <p:spPr>
          <a:xfrm>
            <a:off x="457200" y="274638"/>
            <a:ext cx="6172200" cy="563562"/>
          </a:xfrm>
          <a:prstGeom prst="rect">
            <a:avLst/>
          </a:prstGeom>
        </p:spPr>
        <p:txBody>
          <a:bodyPr anchor="ctr"/>
          <a:lstStyle>
            <a:lvl1pPr algn="l">
              <a:defRPr sz="2000">
                <a:solidFill>
                  <a:schemeClr val="bg1"/>
                </a:solidFill>
                <a:latin typeface="Arial" pitchFamily="34" charset="0"/>
                <a:cs typeface="Arial" pitchFamily="34" charset="0"/>
              </a:defRPr>
            </a:lvl1pPr>
          </a:lstStyle>
          <a:p>
            <a:pPr fontAlgn="auto">
              <a:spcAft>
                <a:spcPts val="0"/>
              </a:spcAft>
              <a:defRPr/>
            </a:pPr>
            <a:r>
              <a:rPr lang="en-US">
                <a:ea typeface="+mj-ea"/>
              </a:rPr>
              <a:t>Click to edit Master title style</a:t>
            </a:r>
            <a:endParaRPr lang="en-US" dirty="0">
              <a:ea typeface="+mj-ea"/>
            </a:endParaRPr>
          </a:p>
        </p:txBody>
      </p:sp>
      <p:sp>
        <p:nvSpPr>
          <p:cNvPr id="2" name="Title 1"/>
          <p:cNvSpPr>
            <a:spLocks noGrp="1"/>
          </p:cNvSpPr>
          <p:nvPr>
            <p:ph type="title"/>
          </p:nvPr>
        </p:nvSpPr>
        <p:spPr>
          <a:xfrm>
            <a:off x="722313" y="4406900"/>
            <a:ext cx="7772400" cy="1362075"/>
          </a:xfrm>
        </p:spPr>
        <p:txBody>
          <a:bodyPr anchor="t">
            <a:normAutofit/>
          </a:bodyPr>
          <a:lstStyle>
            <a:lvl1pPr algn="l">
              <a:defRPr sz="3200" b="1" cap="all">
                <a:latin typeface="Arial" pitchFamily="34" charset="0"/>
                <a:cs typeface="Arial" pitchFamily="34" charset="0"/>
              </a:defRPr>
            </a:lvl1pPr>
          </a:lstStyle>
          <a:p>
            <a:r>
              <a:rPr lang="en-US" dirty="0"/>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latin typeface="Arial" pitchFamily="34" charset="0"/>
                <a:cs typeface="Arial" pitchFamily="34" charset="0"/>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Master text styles</a:t>
            </a:r>
          </a:p>
        </p:txBody>
      </p:sp>
      <p:sp>
        <p:nvSpPr>
          <p:cNvPr id="12" name="Date Placeholder 3">
            <a:extLst>
              <a:ext uri="{FF2B5EF4-FFF2-40B4-BE49-F238E27FC236}">
                <a16:creationId xmlns:a16="http://schemas.microsoft.com/office/drawing/2014/main" id="{4F0AD675-1A0D-F96F-FBDF-24DABC920199}"/>
              </a:ext>
            </a:extLst>
          </p:cNvPr>
          <p:cNvSpPr>
            <a:spLocks noGrp="1"/>
          </p:cNvSpPr>
          <p:nvPr>
            <p:ph type="dt" sz="half" idx="10"/>
          </p:nvPr>
        </p:nvSpPr>
        <p:spPr/>
        <p:txBody>
          <a:bodyPr/>
          <a:lstStyle>
            <a:lvl1pPr algn="l">
              <a:defRPr sz="1000">
                <a:solidFill>
                  <a:schemeClr val="tx1"/>
                </a:solidFill>
              </a:defRPr>
            </a:lvl1pPr>
          </a:lstStyle>
          <a:p>
            <a:pPr>
              <a:defRPr/>
            </a:pPr>
            <a:r>
              <a:rPr lang="en-US"/>
              <a:t>Drug Information Association</a:t>
            </a:r>
          </a:p>
        </p:txBody>
      </p:sp>
      <p:sp>
        <p:nvSpPr>
          <p:cNvPr id="13" name="Footer Placeholder 4">
            <a:extLst>
              <a:ext uri="{FF2B5EF4-FFF2-40B4-BE49-F238E27FC236}">
                <a16:creationId xmlns:a16="http://schemas.microsoft.com/office/drawing/2014/main" id="{FB06DAB9-D0E0-1966-EAF2-A4E50EC5B674}"/>
              </a:ext>
            </a:extLst>
          </p:cNvPr>
          <p:cNvSpPr>
            <a:spLocks noGrp="1"/>
          </p:cNvSpPr>
          <p:nvPr>
            <p:ph type="ftr" sz="quarter" idx="11"/>
          </p:nvPr>
        </p:nvSpPr>
        <p:spPr/>
        <p:txBody>
          <a:bodyPr/>
          <a:lstStyle>
            <a:lvl1pPr algn="ctr">
              <a:defRPr sz="1000">
                <a:solidFill>
                  <a:schemeClr val="tx1"/>
                </a:solidFill>
              </a:defRPr>
            </a:lvl1pPr>
          </a:lstStyle>
          <a:p>
            <a:pPr>
              <a:defRPr/>
            </a:pPr>
            <a:r>
              <a:rPr lang="en-US"/>
              <a:t>www.diahome.org</a:t>
            </a:r>
          </a:p>
        </p:txBody>
      </p:sp>
      <p:sp>
        <p:nvSpPr>
          <p:cNvPr id="14" name="Slide Number Placeholder 5">
            <a:extLst>
              <a:ext uri="{FF2B5EF4-FFF2-40B4-BE49-F238E27FC236}">
                <a16:creationId xmlns:a16="http://schemas.microsoft.com/office/drawing/2014/main" id="{41F0227E-012C-2F56-042B-81B998A2D9CA}"/>
              </a:ext>
            </a:extLst>
          </p:cNvPr>
          <p:cNvSpPr>
            <a:spLocks noGrp="1"/>
          </p:cNvSpPr>
          <p:nvPr>
            <p:ph type="sldNum" sz="quarter" idx="12"/>
          </p:nvPr>
        </p:nvSpPr>
        <p:spPr/>
        <p:txBody>
          <a:bodyPr/>
          <a:lstStyle>
            <a:lvl1pPr>
              <a:defRPr>
                <a:solidFill>
                  <a:schemeClr val="tx1"/>
                </a:solidFill>
              </a:defRPr>
            </a:lvl1pPr>
          </a:lstStyle>
          <a:p>
            <a:fld id="{134C65E7-74FA-5346-A154-A718A0AA4737}" type="slidenum">
              <a:rPr lang="en-US" altLang="en-US"/>
              <a:pPr/>
              <a:t>‹#›</a:t>
            </a:fld>
            <a:endParaRPr lang="en-US" altLang="en-US"/>
          </a:p>
        </p:txBody>
      </p:sp>
    </p:spTree>
    <p:extLst>
      <p:ext uri="{BB962C8B-B14F-4D97-AF65-F5344CB8AC3E}">
        <p14:creationId xmlns:p14="http://schemas.microsoft.com/office/powerpoint/2010/main" val="6374850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grpSp>
        <p:nvGrpSpPr>
          <p:cNvPr id="2" name="Group 15">
            <a:extLst>
              <a:ext uri="{FF2B5EF4-FFF2-40B4-BE49-F238E27FC236}">
                <a16:creationId xmlns:a16="http://schemas.microsoft.com/office/drawing/2014/main" id="{A3478A92-1E07-8344-6558-CE2C8C216E4D}"/>
              </a:ext>
            </a:extLst>
          </p:cNvPr>
          <p:cNvGrpSpPr/>
          <p:nvPr userDrawn="1"/>
        </p:nvGrpSpPr>
        <p:grpSpPr>
          <a:xfrm>
            <a:off x="152400" y="152400"/>
            <a:ext cx="6889845" cy="838200"/>
            <a:chOff x="152400" y="152400"/>
            <a:chExt cx="6889845" cy="838200"/>
          </a:xfrm>
          <a:solidFill>
            <a:srgbClr val="003591"/>
          </a:solidFill>
        </p:grpSpPr>
        <p:sp>
          <p:nvSpPr>
            <p:cNvPr id="5" name="Freeform 4">
              <a:extLst>
                <a:ext uri="{FF2B5EF4-FFF2-40B4-BE49-F238E27FC236}">
                  <a16:creationId xmlns:a16="http://schemas.microsoft.com/office/drawing/2014/main" id="{E6C978AD-1BA9-B8C6-2D63-F8847A2A984A}"/>
                </a:ext>
              </a:extLst>
            </p:cNvPr>
            <p:cNvSpPr>
              <a:spLocks noChangeArrowheads="1"/>
            </p:cNvSpPr>
            <p:nvPr/>
          </p:nvSpPr>
          <p:spPr bwMode="auto">
            <a:xfrm>
              <a:off x="152400" y="152400"/>
              <a:ext cx="6858000" cy="838200"/>
            </a:xfrm>
            <a:custGeom>
              <a:avLst/>
              <a:gdLst/>
              <a:ahLst/>
              <a:cxnLst>
                <a:cxn ang="0">
                  <a:pos x="0" y="0"/>
                </a:cxn>
                <a:cxn ang="0">
                  <a:pos x="0" y="1320"/>
                </a:cxn>
                <a:cxn ang="0">
                  <a:pos x="13346" y="1320"/>
                </a:cxn>
                <a:cxn ang="0">
                  <a:pos x="13840" y="0"/>
                </a:cxn>
                <a:cxn ang="0">
                  <a:pos x="0" y="0"/>
                </a:cxn>
              </a:cxnLst>
              <a:rect l="0" t="0" r="r" b="b"/>
              <a:pathLst>
                <a:path w="13840" h="1320">
                  <a:moveTo>
                    <a:pt x="0" y="0"/>
                  </a:moveTo>
                  <a:lnTo>
                    <a:pt x="0" y="1320"/>
                  </a:lnTo>
                  <a:lnTo>
                    <a:pt x="13346" y="1320"/>
                  </a:lnTo>
                  <a:lnTo>
                    <a:pt x="13840" y="0"/>
                  </a:lnTo>
                  <a:lnTo>
                    <a:pt x="0" y="0"/>
                  </a:lnTo>
                  <a:close/>
                </a:path>
              </a:pathLst>
            </a:custGeom>
            <a:grpFill/>
            <a:ln w="9525">
              <a:noFill/>
              <a:round/>
              <a:headEnd/>
              <a:tailEnd/>
            </a:ln>
          </p:spPr>
          <p:txBody>
            <a:bodyPr/>
            <a:lstStyle/>
            <a:p>
              <a:pPr fontAlgn="auto">
                <a:spcBef>
                  <a:spcPts val="0"/>
                </a:spcBef>
                <a:spcAft>
                  <a:spcPts val="0"/>
                </a:spcAft>
                <a:defRPr/>
              </a:pPr>
              <a:endParaRPr lang="en-US">
                <a:latin typeface="+mn-lt"/>
                <a:cs typeface="Arial" pitchFamily="34" charset="0"/>
              </a:endParaRPr>
            </a:p>
          </p:txBody>
        </p:sp>
        <p:sp>
          <p:nvSpPr>
            <p:cNvPr id="6" name="Flowchart: Data 11">
              <a:extLst>
                <a:ext uri="{FF2B5EF4-FFF2-40B4-BE49-F238E27FC236}">
                  <a16:creationId xmlns:a16="http://schemas.microsoft.com/office/drawing/2014/main" id="{354F6827-3BD1-BB5D-F3BF-C2DEF8AF56DA}"/>
                </a:ext>
              </a:extLst>
            </p:cNvPr>
            <p:cNvSpPr/>
            <p:nvPr/>
          </p:nvSpPr>
          <p:spPr>
            <a:xfrm>
              <a:off x="5791200" y="152400"/>
              <a:ext cx="1251045" cy="838200"/>
            </a:xfrm>
            <a:prstGeom prst="flowChartInputOutpu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grpSp>
      <p:grpSp>
        <p:nvGrpSpPr>
          <p:cNvPr id="7" name="Group 17">
            <a:extLst>
              <a:ext uri="{FF2B5EF4-FFF2-40B4-BE49-F238E27FC236}">
                <a16:creationId xmlns:a16="http://schemas.microsoft.com/office/drawing/2014/main" id="{0BD154DB-7449-4F02-AE1E-F2C8A299553B}"/>
              </a:ext>
            </a:extLst>
          </p:cNvPr>
          <p:cNvGrpSpPr/>
          <p:nvPr userDrawn="1"/>
        </p:nvGrpSpPr>
        <p:grpSpPr>
          <a:xfrm>
            <a:off x="6902355" y="152400"/>
            <a:ext cx="2089245" cy="838200"/>
            <a:chOff x="6902355" y="152400"/>
            <a:chExt cx="2089245" cy="838200"/>
          </a:xfrm>
          <a:solidFill>
            <a:srgbClr val="5E6167"/>
          </a:solidFill>
        </p:grpSpPr>
        <p:sp>
          <p:nvSpPr>
            <p:cNvPr id="8" name="Rectangle 7">
              <a:extLst>
                <a:ext uri="{FF2B5EF4-FFF2-40B4-BE49-F238E27FC236}">
                  <a16:creationId xmlns:a16="http://schemas.microsoft.com/office/drawing/2014/main" id="{3B79D6C2-122C-6DC4-C70E-025067E94BA5}"/>
                </a:ext>
              </a:extLst>
            </p:cNvPr>
            <p:cNvSpPr/>
            <p:nvPr/>
          </p:nvSpPr>
          <p:spPr>
            <a:xfrm>
              <a:off x="7315200" y="152400"/>
              <a:ext cx="1676400" cy="8382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9" name="Flowchart: Data 14">
              <a:extLst>
                <a:ext uri="{FF2B5EF4-FFF2-40B4-BE49-F238E27FC236}">
                  <a16:creationId xmlns:a16="http://schemas.microsoft.com/office/drawing/2014/main" id="{5F55336D-F74C-C69E-810A-E6AA90F4A8C6}"/>
                </a:ext>
              </a:extLst>
            </p:cNvPr>
            <p:cNvSpPr/>
            <p:nvPr/>
          </p:nvSpPr>
          <p:spPr>
            <a:xfrm>
              <a:off x="6902355" y="152400"/>
              <a:ext cx="1251045" cy="838200"/>
            </a:xfrm>
            <a:prstGeom prst="flowChartInputOutpu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grpSp>
      <p:pic>
        <p:nvPicPr>
          <p:cNvPr id="10" name="Picture 19" descr="DIALogo_website_white.gif">
            <a:extLst>
              <a:ext uri="{FF2B5EF4-FFF2-40B4-BE49-F238E27FC236}">
                <a16:creationId xmlns:a16="http://schemas.microsoft.com/office/drawing/2014/main" id="{705CA46A-EBCC-3E38-34FF-9F3CE02E7D6A}"/>
              </a:ext>
            </a:extLst>
          </p:cNvPr>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7258050" y="357188"/>
            <a:ext cx="1504950" cy="4810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2" name="Title 1"/>
          <p:cNvSpPr>
            <a:spLocks noGrp="1"/>
          </p:cNvSpPr>
          <p:nvPr>
            <p:ph type="title"/>
          </p:nvPr>
        </p:nvSpPr>
        <p:spPr>
          <a:xfrm>
            <a:off x="457200" y="274638"/>
            <a:ext cx="6172200" cy="563562"/>
          </a:xfrm>
        </p:spPr>
        <p:txBody>
          <a:bodyPr>
            <a:noAutofit/>
          </a:bodyPr>
          <a:lstStyle>
            <a:lvl1pPr algn="l">
              <a:defRPr sz="2000">
                <a:solidFill>
                  <a:schemeClr val="bg1"/>
                </a:solidFill>
                <a:latin typeface="Arial" pitchFamily="34" charset="0"/>
                <a:cs typeface="Arial" pitchFamily="34" charset="0"/>
              </a:defRPr>
            </a:lvl1pPr>
          </a:lstStyle>
          <a:p>
            <a:r>
              <a:rPr lang="en-US" dirty="0"/>
              <a:t>Click to edit Master title style</a:t>
            </a:r>
          </a:p>
        </p:txBody>
      </p:sp>
      <p:sp>
        <p:nvSpPr>
          <p:cNvPr id="11" name="Date Placeholder 3">
            <a:extLst>
              <a:ext uri="{FF2B5EF4-FFF2-40B4-BE49-F238E27FC236}">
                <a16:creationId xmlns:a16="http://schemas.microsoft.com/office/drawing/2014/main" id="{88FC55EB-94B4-A193-BF34-B2EB53FECFAA}"/>
              </a:ext>
            </a:extLst>
          </p:cNvPr>
          <p:cNvSpPr>
            <a:spLocks noGrp="1"/>
          </p:cNvSpPr>
          <p:nvPr>
            <p:ph type="dt" sz="half" idx="10"/>
          </p:nvPr>
        </p:nvSpPr>
        <p:spPr/>
        <p:txBody>
          <a:bodyPr/>
          <a:lstStyle>
            <a:lvl1pPr algn="l">
              <a:defRPr sz="1000">
                <a:solidFill>
                  <a:schemeClr val="tx1"/>
                </a:solidFill>
              </a:defRPr>
            </a:lvl1pPr>
          </a:lstStyle>
          <a:p>
            <a:pPr>
              <a:defRPr/>
            </a:pPr>
            <a:r>
              <a:rPr lang="en-US"/>
              <a:t>Drug Information Association</a:t>
            </a:r>
          </a:p>
        </p:txBody>
      </p:sp>
      <p:sp>
        <p:nvSpPr>
          <p:cNvPr id="12" name="Footer Placeholder 4">
            <a:extLst>
              <a:ext uri="{FF2B5EF4-FFF2-40B4-BE49-F238E27FC236}">
                <a16:creationId xmlns:a16="http://schemas.microsoft.com/office/drawing/2014/main" id="{3E72D59B-F2F5-5280-399C-BFC23BDE9480}"/>
              </a:ext>
            </a:extLst>
          </p:cNvPr>
          <p:cNvSpPr>
            <a:spLocks noGrp="1"/>
          </p:cNvSpPr>
          <p:nvPr>
            <p:ph type="ftr" sz="quarter" idx="11"/>
          </p:nvPr>
        </p:nvSpPr>
        <p:spPr/>
        <p:txBody>
          <a:bodyPr/>
          <a:lstStyle>
            <a:lvl1pPr algn="ctr">
              <a:defRPr sz="1000">
                <a:solidFill>
                  <a:schemeClr val="tx1"/>
                </a:solidFill>
              </a:defRPr>
            </a:lvl1pPr>
          </a:lstStyle>
          <a:p>
            <a:pPr>
              <a:defRPr/>
            </a:pPr>
            <a:r>
              <a:rPr lang="en-US"/>
              <a:t>www.diahome.org</a:t>
            </a:r>
          </a:p>
        </p:txBody>
      </p:sp>
      <p:sp>
        <p:nvSpPr>
          <p:cNvPr id="13" name="Slide Number Placeholder 5">
            <a:extLst>
              <a:ext uri="{FF2B5EF4-FFF2-40B4-BE49-F238E27FC236}">
                <a16:creationId xmlns:a16="http://schemas.microsoft.com/office/drawing/2014/main" id="{BBC96E8E-429B-7CAB-CDD4-540A182D8145}"/>
              </a:ext>
            </a:extLst>
          </p:cNvPr>
          <p:cNvSpPr>
            <a:spLocks noGrp="1"/>
          </p:cNvSpPr>
          <p:nvPr>
            <p:ph type="sldNum" sz="quarter" idx="12"/>
          </p:nvPr>
        </p:nvSpPr>
        <p:spPr/>
        <p:txBody>
          <a:bodyPr/>
          <a:lstStyle>
            <a:lvl1pPr>
              <a:defRPr>
                <a:solidFill>
                  <a:schemeClr val="tx1"/>
                </a:solidFill>
              </a:defRPr>
            </a:lvl1pPr>
          </a:lstStyle>
          <a:p>
            <a:fld id="{59AD9772-9930-2D42-B213-1221D2602C97}" type="slidenum">
              <a:rPr lang="en-US" altLang="en-US"/>
              <a:pPr/>
              <a:t>‹#›</a:t>
            </a:fld>
            <a:endParaRPr lang="en-US" altLang="en-US"/>
          </a:p>
        </p:txBody>
      </p:sp>
    </p:spTree>
    <p:extLst>
      <p:ext uri="{BB962C8B-B14F-4D97-AF65-F5344CB8AC3E}">
        <p14:creationId xmlns:p14="http://schemas.microsoft.com/office/powerpoint/2010/main" val="420417992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grpSp>
        <p:nvGrpSpPr>
          <p:cNvPr id="2" name="Group 15">
            <a:extLst>
              <a:ext uri="{FF2B5EF4-FFF2-40B4-BE49-F238E27FC236}">
                <a16:creationId xmlns:a16="http://schemas.microsoft.com/office/drawing/2014/main" id="{0D9C2714-7D96-FF61-90D3-B5C958DF0373}"/>
              </a:ext>
            </a:extLst>
          </p:cNvPr>
          <p:cNvGrpSpPr/>
          <p:nvPr userDrawn="1"/>
        </p:nvGrpSpPr>
        <p:grpSpPr>
          <a:xfrm>
            <a:off x="152400" y="152400"/>
            <a:ext cx="6889845" cy="838200"/>
            <a:chOff x="152400" y="152400"/>
            <a:chExt cx="6889845" cy="838200"/>
          </a:xfrm>
          <a:solidFill>
            <a:srgbClr val="003591"/>
          </a:solidFill>
        </p:grpSpPr>
        <p:sp>
          <p:nvSpPr>
            <p:cNvPr id="7" name="Freeform 6">
              <a:extLst>
                <a:ext uri="{FF2B5EF4-FFF2-40B4-BE49-F238E27FC236}">
                  <a16:creationId xmlns:a16="http://schemas.microsoft.com/office/drawing/2014/main" id="{333F5903-AA8F-481A-A1B6-30EA3A64D658}"/>
                </a:ext>
              </a:extLst>
            </p:cNvPr>
            <p:cNvSpPr>
              <a:spLocks noChangeArrowheads="1"/>
            </p:cNvSpPr>
            <p:nvPr/>
          </p:nvSpPr>
          <p:spPr bwMode="auto">
            <a:xfrm>
              <a:off x="152400" y="152400"/>
              <a:ext cx="6858000" cy="838200"/>
            </a:xfrm>
            <a:custGeom>
              <a:avLst/>
              <a:gdLst/>
              <a:ahLst/>
              <a:cxnLst>
                <a:cxn ang="0">
                  <a:pos x="0" y="0"/>
                </a:cxn>
                <a:cxn ang="0">
                  <a:pos x="0" y="1320"/>
                </a:cxn>
                <a:cxn ang="0">
                  <a:pos x="13346" y="1320"/>
                </a:cxn>
                <a:cxn ang="0">
                  <a:pos x="13840" y="0"/>
                </a:cxn>
                <a:cxn ang="0">
                  <a:pos x="0" y="0"/>
                </a:cxn>
              </a:cxnLst>
              <a:rect l="0" t="0" r="r" b="b"/>
              <a:pathLst>
                <a:path w="13840" h="1320">
                  <a:moveTo>
                    <a:pt x="0" y="0"/>
                  </a:moveTo>
                  <a:lnTo>
                    <a:pt x="0" y="1320"/>
                  </a:lnTo>
                  <a:lnTo>
                    <a:pt x="13346" y="1320"/>
                  </a:lnTo>
                  <a:lnTo>
                    <a:pt x="13840" y="0"/>
                  </a:lnTo>
                  <a:lnTo>
                    <a:pt x="0" y="0"/>
                  </a:lnTo>
                  <a:close/>
                </a:path>
              </a:pathLst>
            </a:custGeom>
            <a:grpFill/>
            <a:ln w="9525">
              <a:noFill/>
              <a:round/>
              <a:headEnd/>
              <a:tailEnd/>
            </a:ln>
          </p:spPr>
          <p:txBody>
            <a:bodyPr/>
            <a:lstStyle/>
            <a:p>
              <a:pPr fontAlgn="auto">
                <a:spcBef>
                  <a:spcPts val="0"/>
                </a:spcBef>
                <a:spcAft>
                  <a:spcPts val="0"/>
                </a:spcAft>
                <a:defRPr/>
              </a:pPr>
              <a:endParaRPr lang="en-US">
                <a:latin typeface="+mn-lt"/>
                <a:cs typeface="Arial" pitchFamily="34" charset="0"/>
              </a:endParaRPr>
            </a:p>
          </p:txBody>
        </p:sp>
        <p:sp>
          <p:nvSpPr>
            <p:cNvPr id="8" name="Flowchart: Data 11">
              <a:extLst>
                <a:ext uri="{FF2B5EF4-FFF2-40B4-BE49-F238E27FC236}">
                  <a16:creationId xmlns:a16="http://schemas.microsoft.com/office/drawing/2014/main" id="{EB4C0B2C-7BC8-4CC3-F003-78289BE09D80}"/>
                </a:ext>
              </a:extLst>
            </p:cNvPr>
            <p:cNvSpPr/>
            <p:nvPr/>
          </p:nvSpPr>
          <p:spPr>
            <a:xfrm>
              <a:off x="5791200" y="152400"/>
              <a:ext cx="1251045" cy="838200"/>
            </a:xfrm>
            <a:prstGeom prst="flowChartInputOutpu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grpSp>
      <p:grpSp>
        <p:nvGrpSpPr>
          <p:cNvPr id="9" name="Group 17">
            <a:extLst>
              <a:ext uri="{FF2B5EF4-FFF2-40B4-BE49-F238E27FC236}">
                <a16:creationId xmlns:a16="http://schemas.microsoft.com/office/drawing/2014/main" id="{3372DFDF-902A-0897-2EC2-C0BD6F9D756C}"/>
              </a:ext>
            </a:extLst>
          </p:cNvPr>
          <p:cNvGrpSpPr/>
          <p:nvPr userDrawn="1"/>
        </p:nvGrpSpPr>
        <p:grpSpPr>
          <a:xfrm>
            <a:off x="6902355" y="152400"/>
            <a:ext cx="2089245" cy="838200"/>
            <a:chOff x="6902355" y="152400"/>
            <a:chExt cx="2089245" cy="838200"/>
          </a:xfrm>
          <a:solidFill>
            <a:srgbClr val="5E6167"/>
          </a:solidFill>
        </p:grpSpPr>
        <p:sp>
          <p:nvSpPr>
            <p:cNvPr id="10" name="Rectangle 9">
              <a:extLst>
                <a:ext uri="{FF2B5EF4-FFF2-40B4-BE49-F238E27FC236}">
                  <a16:creationId xmlns:a16="http://schemas.microsoft.com/office/drawing/2014/main" id="{BC7E598D-BA16-4036-52E8-7238BF01A49F}"/>
                </a:ext>
              </a:extLst>
            </p:cNvPr>
            <p:cNvSpPr/>
            <p:nvPr/>
          </p:nvSpPr>
          <p:spPr>
            <a:xfrm>
              <a:off x="7315200" y="152400"/>
              <a:ext cx="1676400" cy="8382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1" name="Flowchart: Data 14">
              <a:extLst>
                <a:ext uri="{FF2B5EF4-FFF2-40B4-BE49-F238E27FC236}">
                  <a16:creationId xmlns:a16="http://schemas.microsoft.com/office/drawing/2014/main" id="{CEFE7529-080E-4B53-B104-9DF430E58681}"/>
                </a:ext>
              </a:extLst>
            </p:cNvPr>
            <p:cNvSpPr/>
            <p:nvPr/>
          </p:nvSpPr>
          <p:spPr>
            <a:xfrm>
              <a:off x="6902355" y="152400"/>
              <a:ext cx="1251045" cy="838200"/>
            </a:xfrm>
            <a:prstGeom prst="flowChartInputOutpu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grpSp>
      <p:pic>
        <p:nvPicPr>
          <p:cNvPr id="12" name="Picture 19" descr="DIALogo_website_white.gif">
            <a:extLst>
              <a:ext uri="{FF2B5EF4-FFF2-40B4-BE49-F238E27FC236}">
                <a16:creationId xmlns:a16="http://schemas.microsoft.com/office/drawing/2014/main" id="{9AFB88AE-646E-659D-61C3-D421E3FE88B2}"/>
              </a:ext>
            </a:extLst>
          </p:cNvPr>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7258050" y="357188"/>
            <a:ext cx="1504950" cy="4810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Text Placeholder 2"/>
          <p:cNvSpPr>
            <a:spLocks noGrp="1"/>
          </p:cNvSpPr>
          <p:nvPr>
            <p:ph type="body" idx="1"/>
          </p:nvPr>
        </p:nvSpPr>
        <p:spPr>
          <a:xfrm>
            <a:off x="457200" y="1535113"/>
            <a:ext cx="4040188" cy="639762"/>
          </a:xfrm>
        </p:spPr>
        <p:txBody>
          <a:bodyPr anchor="b">
            <a:normAutofit/>
          </a:bodyPr>
          <a:lstStyle>
            <a:lvl1pPr marL="0" indent="0">
              <a:buNone/>
              <a:defRPr sz="20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p:cNvSpPr>
            <a:spLocks noGrp="1"/>
          </p:cNvSpPr>
          <p:nvPr>
            <p:ph type="body" sz="quarter" idx="3"/>
          </p:nvPr>
        </p:nvSpPr>
        <p:spPr>
          <a:xfrm>
            <a:off x="4645025" y="1535113"/>
            <a:ext cx="4041775" cy="639762"/>
          </a:xfrm>
        </p:spPr>
        <p:txBody>
          <a:bodyPr anchor="b">
            <a:noAutofit/>
          </a:bodyPr>
          <a:lstStyle>
            <a:lvl1pPr marL="0" indent="0">
              <a:buNone/>
              <a:defRPr sz="20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4" name="Title 1"/>
          <p:cNvSpPr>
            <a:spLocks noGrp="1"/>
          </p:cNvSpPr>
          <p:nvPr>
            <p:ph type="title"/>
          </p:nvPr>
        </p:nvSpPr>
        <p:spPr>
          <a:xfrm>
            <a:off x="457200" y="274638"/>
            <a:ext cx="6172200" cy="563562"/>
          </a:xfrm>
        </p:spPr>
        <p:txBody>
          <a:bodyPr>
            <a:noAutofit/>
          </a:bodyPr>
          <a:lstStyle>
            <a:lvl1pPr algn="l">
              <a:defRPr sz="2000">
                <a:solidFill>
                  <a:schemeClr val="bg1"/>
                </a:solidFill>
                <a:latin typeface="Arial" pitchFamily="34" charset="0"/>
                <a:cs typeface="Arial" pitchFamily="34" charset="0"/>
              </a:defRPr>
            </a:lvl1pPr>
          </a:lstStyle>
          <a:p>
            <a:r>
              <a:rPr lang="en-US" dirty="0"/>
              <a:t>Click to edit Master title style</a:t>
            </a:r>
          </a:p>
        </p:txBody>
      </p:sp>
      <p:sp>
        <p:nvSpPr>
          <p:cNvPr id="13" name="Date Placeholder 3">
            <a:extLst>
              <a:ext uri="{FF2B5EF4-FFF2-40B4-BE49-F238E27FC236}">
                <a16:creationId xmlns:a16="http://schemas.microsoft.com/office/drawing/2014/main" id="{F3E394E1-8252-6443-74EB-B5308863A580}"/>
              </a:ext>
            </a:extLst>
          </p:cNvPr>
          <p:cNvSpPr>
            <a:spLocks noGrp="1"/>
          </p:cNvSpPr>
          <p:nvPr>
            <p:ph type="dt" sz="half" idx="10"/>
          </p:nvPr>
        </p:nvSpPr>
        <p:spPr/>
        <p:txBody>
          <a:bodyPr/>
          <a:lstStyle>
            <a:lvl1pPr algn="l">
              <a:defRPr sz="1000">
                <a:solidFill>
                  <a:schemeClr val="tx1"/>
                </a:solidFill>
              </a:defRPr>
            </a:lvl1pPr>
          </a:lstStyle>
          <a:p>
            <a:pPr>
              <a:defRPr/>
            </a:pPr>
            <a:r>
              <a:rPr lang="en-US"/>
              <a:t>Drug Information Association</a:t>
            </a:r>
          </a:p>
        </p:txBody>
      </p:sp>
      <p:sp>
        <p:nvSpPr>
          <p:cNvPr id="14" name="Footer Placeholder 4">
            <a:extLst>
              <a:ext uri="{FF2B5EF4-FFF2-40B4-BE49-F238E27FC236}">
                <a16:creationId xmlns:a16="http://schemas.microsoft.com/office/drawing/2014/main" id="{6D5BCF15-3F01-5E32-EB9C-F185F399ED81}"/>
              </a:ext>
            </a:extLst>
          </p:cNvPr>
          <p:cNvSpPr>
            <a:spLocks noGrp="1"/>
          </p:cNvSpPr>
          <p:nvPr>
            <p:ph type="ftr" sz="quarter" idx="11"/>
          </p:nvPr>
        </p:nvSpPr>
        <p:spPr/>
        <p:txBody>
          <a:bodyPr/>
          <a:lstStyle>
            <a:lvl1pPr algn="ctr">
              <a:defRPr sz="1000">
                <a:solidFill>
                  <a:schemeClr val="tx1"/>
                </a:solidFill>
              </a:defRPr>
            </a:lvl1pPr>
          </a:lstStyle>
          <a:p>
            <a:pPr>
              <a:defRPr/>
            </a:pPr>
            <a:r>
              <a:rPr lang="en-US"/>
              <a:t>www.diahome.org</a:t>
            </a:r>
          </a:p>
        </p:txBody>
      </p:sp>
      <p:sp>
        <p:nvSpPr>
          <p:cNvPr id="15" name="Slide Number Placeholder 5">
            <a:extLst>
              <a:ext uri="{FF2B5EF4-FFF2-40B4-BE49-F238E27FC236}">
                <a16:creationId xmlns:a16="http://schemas.microsoft.com/office/drawing/2014/main" id="{2C0DFAE0-A3A6-31A7-4CB9-1021BE6A67E0}"/>
              </a:ext>
            </a:extLst>
          </p:cNvPr>
          <p:cNvSpPr>
            <a:spLocks noGrp="1"/>
          </p:cNvSpPr>
          <p:nvPr>
            <p:ph type="sldNum" sz="quarter" idx="12"/>
          </p:nvPr>
        </p:nvSpPr>
        <p:spPr/>
        <p:txBody>
          <a:bodyPr/>
          <a:lstStyle>
            <a:lvl1pPr>
              <a:defRPr>
                <a:solidFill>
                  <a:schemeClr val="tx1"/>
                </a:solidFill>
              </a:defRPr>
            </a:lvl1pPr>
          </a:lstStyle>
          <a:p>
            <a:fld id="{AD7AE3F9-9804-CE4A-9696-0E984DEB9F57}" type="slidenum">
              <a:rPr lang="en-US" altLang="en-US"/>
              <a:pPr/>
              <a:t>‹#›</a:t>
            </a:fld>
            <a:endParaRPr lang="en-US" altLang="en-US"/>
          </a:p>
        </p:txBody>
      </p:sp>
    </p:spTree>
    <p:extLst>
      <p:ext uri="{BB962C8B-B14F-4D97-AF65-F5344CB8AC3E}">
        <p14:creationId xmlns:p14="http://schemas.microsoft.com/office/powerpoint/2010/main" val="22126264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grpSp>
        <p:nvGrpSpPr>
          <p:cNvPr id="2" name="Group 15">
            <a:extLst>
              <a:ext uri="{FF2B5EF4-FFF2-40B4-BE49-F238E27FC236}">
                <a16:creationId xmlns:a16="http://schemas.microsoft.com/office/drawing/2014/main" id="{6C838623-435D-D345-CB92-541B3BC609D7}"/>
              </a:ext>
            </a:extLst>
          </p:cNvPr>
          <p:cNvGrpSpPr/>
          <p:nvPr userDrawn="1"/>
        </p:nvGrpSpPr>
        <p:grpSpPr>
          <a:xfrm>
            <a:off x="152400" y="152400"/>
            <a:ext cx="6889845" cy="838200"/>
            <a:chOff x="152400" y="152400"/>
            <a:chExt cx="6889845" cy="838200"/>
          </a:xfrm>
          <a:solidFill>
            <a:srgbClr val="003591"/>
          </a:solidFill>
        </p:grpSpPr>
        <p:sp>
          <p:nvSpPr>
            <p:cNvPr id="3" name="Freeform 2">
              <a:extLst>
                <a:ext uri="{FF2B5EF4-FFF2-40B4-BE49-F238E27FC236}">
                  <a16:creationId xmlns:a16="http://schemas.microsoft.com/office/drawing/2014/main" id="{C46DC2A8-3459-0FAF-F265-90FD77648EC3}"/>
                </a:ext>
              </a:extLst>
            </p:cNvPr>
            <p:cNvSpPr>
              <a:spLocks noChangeArrowheads="1"/>
            </p:cNvSpPr>
            <p:nvPr/>
          </p:nvSpPr>
          <p:spPr bwMode="auto">
            <a:xfrm>
              <a:off x="152400" y="152400"/>
              <a:ext cx="6858000" cy="838200"/>
            </a:xfrm>
            <a:custGeom>
              <a:avLst/>
              <a:gdLst/>
              <a:ahLst/>
              <a:cxnLst>
                <a:cxn ang="0">
                  <a:pos x="0" y="0"/>
                </a:cxn>
                <a:cxn ang="0">
                  <a:pos x="0" y="1320"/>
                </a:cxn>
                <a:cxn ang="0">
                  <a:pos x="13346" y="1320"/>
                </a:cxn>
                <a:cxn ang="0">
                  <a:pos x="13840" y="0"/>
                </a:cxn>
                <a:cxn ang="0">
                  <a:pos x="0" y="0"/>
                </a:cxn>
              </a:cxnLst>
              <a:rect l="0" t="0" r="r" b="b"/>
              <a:pathLst>
                <a:path w="13840" h="1320">
                  <a:moveTo>
                    <a:pt x="0" y="0"/>
                  </a:moveTo>
                  <a:lnTo>
                    <a:pt x="0" y="1320"/>
                  </a:lnTo>
                  <a:lnTo>
                    <a:pt x="13346" y="1320"/>
                  </a:lnTo>
                  <a:lnTo>
                    <a:pt x="13840" y="0"/>
                  </a:lnTo>
                  <a:lnTo>
                    <a:pt x="0" y="0"/>
                  </a:lnTo>
                  <a:close/>
                </a:path>
              </a:pathLst>
            </a:custGeom>
            <a:grpFill/>
            <a:ln w="9525">
              <a:noFill/>
              <a:round/>
              <a:headEnd/>
              <a:tailEnd/>
            </a:ln>
          </p:spPr>
          <p:txBody>
            <a:bodyPr/>
            <a:lstStyle/>
            <a:p>
              <a:pPr fontAlgn="auto">
                <a:spcBef>
                  <a:spcPts val="0"/>
                </a:spcBef>
                <a:spcAft>
                  <a:spcPts val="0"/>
                </a:spcAft>
                <a:defRPr/>
              </a:pPr>
              <a:endParaRPr lang="en-US">
                <a:latin typeface="+mn-lt"/>
                <a:cs typeface="Arial" pitchFamily="34" charset="0"/>
              </a:endParaRPr>
            </a:p>
          </p:txBody>
        </p:sp>
        <p:sp>
          <p:nvSpPr>
            <p:cNvPr id="4" name="Flowchart: Data 11">
              <a:extLst>
                <a:ext uri="{FF2B5EF4-FFF2-40B4-BE49-F238E27FC236}">
                  <a16:creationId xmlns:a16="http://schemas.microsoft.com/office/drawing/2014/main" id="{F29F26BF-8C15-F7DA-8E5D-6E8F3F92D6E4}"/>
                </a:ext>
              </a:extLst>
            </p:cNvPr>
            <p:cNvSpPr/>
            <p:nvPr/>
          </p:nvSpPr>
          <p:spPr>
            <a:xfrm>
              <a:off x="5791200" y="152400"/>
              <a:ext cx="1251045" cy="838200"/>
            </a:xfrm>
            <a:prstGeom prst="flowChartInputOutpu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grpSp>
      <p:grpSp>
        <p:nvGrpSpPr>
          <p:cNvPr id="5" name="Group 17">
            <a:extLst>
              <a:ext uri="{FF2B5EF4-FFF2-40B4-BE49-F238E27FC236}">
                <a16:creationId xmlns:a16="http://schemas.microsoft.com/office/drawing/2014/main" id="{00541765-E3C8-EA26-2F68-9329EB527D49}"/>
              </a:ext>
            </a:extLst>
          </p:cNvPr>
          <p:cNvGrpSpPr/>
          <p:nvPr userDrawn="1"/>
        </p:nvGrpSpPr>
        <p:grpSpPr>
          <a:xfrm>
            <a:off x="6902355" y="152400"/>
            <a:ext cx="2089245" cy="838200"/>
            <a:chOff x="6902355" y="152400"/>
            <a:chExt cx="2089245" cy="838200"/>
          </a:xfrm>
          <a:solidFill>
            <a:srgbClr val="5E6167"/>
          </a:solidFill>
        </p:grpSpPr>
        <p:sp>
          <p:nvSpPr>
            <p:cNvPr id="6" name="Rectangle 5">
              <a:extLst>
                <a:ext uri="{FF2B5EF4-FFF2-40B4-BE49-F238E27FC236}">
                  <a16:creationId xmlns:a16="http://schemas.microsoft.com/office/drawing/2014/main" id="{E123383D-1303-33DA-DBC9-DB1108B0B4CE}"/>
                </a:ext>
              </a:extLst>
            </p:cNvPr>
            <p:cNvSpPr/>
            <p:nvPr/>
          </p:nvSpPr>
          <p:spPr>
            <a:xfrm>
              <a:off x="7315200" y="152400"/>
              <a:ext cx="1676400" cy="8382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7" name="Flowchart: Data 14">
              <a:extLst>
                <a:ext uri="{FF2B5EF4-FFF2-40B4-BE49-F238E27FC236}">
                  <a16:creationId xmlns:a16="http://schemas.microsoft.com/office/drawing/2014/main" id="{D0C9E4E2-712F-A200-A01C-410368DD46F8}"/>
                </a:ext>
              </a:extLst>
            </p:cNvPr>
            <p:cNvSpPr/>
            <p:nvPr/>
          </p:nvSpPr>
          <p:spPr>
            <a:xfrm>
              <a:off x="6902355" y="152400"/>
              <a:ext cx="1251045" cy="838200"/>
            </a:xfrm>
            <a:prstGeom prst="flowChartInputOutpu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grpSp>
      <p:pic>
        <p:nvPicPr>
          <p:cNvPr id="8" name="Picture 19" descr="DIALogo_website_white.gif">
            <a:extLst>
              <a:ext uri="{FF2B5EF4-FFF2-40B4-BE49-F238E27FC236}">
                <a16:creationId xmlns:a16="http://schemas.microsoft.com/office/drawing/2014/main" id="{C41B8658-4D98-4C8B-220B-C5F900756D84}"/>
              </a:ext>
            </a:extLst>
          </p:cNvPr>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7258050" y="357188"/>
            <a:ext cx="1504950" cy="4810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 name="Title 1"/>
          <p:cNvSpPr>
            <a:spLocks noGrp="1"/>
          </p:cNvSpPr>
          <p:nvPr>
            <p:ph type="title"/>
          </p:nvPr>
        </p:nvSpPr>
        <p:spPr>
          <a:xfrm>
            <a:off x="457200" y="274638"/>
            <a:ext cx="6172200" cy="563562"/>
          </a:xfrm>
        </p:spPr>
        <p:txBody>
          <a:bodyPr>
            <a:noAutofit/>
          </a:bodyPr>
          <a:lstStyle>
            <a:lvl1pPr algn="l">
              <a:defRPr sz="2000">
                <a:solidFill>
                  <a:schemeClr val="bg1"/>
                </a:solidFill>
                <a:latin typeface="Arial" pitchFamily="34" charset="0"/>
                <a:cs typeface="Arial" pitchFamily="34" charset="0"/>
              </a:defRPr>
            </a:lvl1pPr>
          </a:lstStyle>
          <a:p>
            <a:r>
              <a:rPr lang="en-US" dirty="0"/>
              <a:t>Click to edit Master title style</a:t>
            </a:r>
          </a:p>
        </p:txBody>
      </p:sp>
      <p:sp>
        <p:nvSpPr>
          <p:cNvPr id="9" name="Date Placeholder 3">
            <a:extLst>
              <a:ext uri="{FF2B5EF4-FFF2-40B4-BE49-F238E27FC236}">
                <a16:creationId xmlns:a16="http://schemas.microsoft.com/office/drawing/2014/main" id="{B85D210F-64EB-856C-3AD3-E2979C0F11F7}"/>
              </a:ext>
            </a:extLst>
          </p:cNvPr>
          <p:cNvSpPr>
            <a:spLocks noGrp="1"/>
          </p:cNvSpPr>
          <p:nvPr>
            <p:ph type="dt" sz="half" idx="10"/>
          </p:nvPr>
        </p:nvSpPr>
        <p:spPr/>
        <p:txBody>
          <a:bodyPr/>
          <a:lstStyle>
            <a:lvl1pPr algn="l">
              <a:defRPr sz="1000">
                <a:solidFill>
                  <a:schemeClr val="tx1"/>
                </a:solidFill>
              </a:defRPr>
            </a:lvl1pPr>
          </a:lstStyle>
          <a:p>
            <a:pPr>
              <a:defRPr/>
            </a:pPr>
            <a:r>
              <a:rPr lang="en-US"/>
              <a:t>Drug Information Association</a:t>
            </a:r>
          </a:p>
        </p:txBody>
      </p:sp>
      <p:sp>
        <p:nvSpPr>
          <p:cNvPr id="10" name="Footer Placeholder 4">
            <a:extLst>
              <a:ext uri="{FF2B5EF4-FFF2-40B4-BE49-F238E27FC236}">
                <a16:creationId xmlns:a16="http://schemas.microsoft.com/office/drawing/2014/main" id="{A8B0428A-1DB4-822B-9C14-7E99965BE6C2}"/>
              </a:ext>
            </a:extLst>
          </p:cNvPr>
          <p:cNvSpPr>
            <a:spLocks noGrp="1"/>
          </p:cNvSpPr>
          <p:nvPr>
            <p:ph type="ftr" sz="quarter" idx="11"/>
          </p:nvPr>
        </p:nvSpPr>
        <p:spPr/>
        <p:txBody>
          <a:bodyPr/>
          <a:lstStyle>
            <a:lvl1pPr algn="ctr">
              <a:defRPr sz="1000">
                <a:solidFill>
                  <a:schemeClr val="tx1"/>
                </a:solidFill>
              </a:defRPr>
            </a:lvl1pPr>
          </a:lstStyle>
          <a:p>
            <a:pPr>
              <a:defRPr/>
            </a:pPr>
            <a:r>
              <a:rPr lang="en-US"/>
              <a:t>www.diahome.org</a:t>
            </a:r>
          </a:p>
        </p:txBody>
      </p:sp>
      <p:sp>
        <p:nvSpPr>
          <p:cNvPr id="11" name="Slide Number Placeholder 5">
            <a:extLst>
              <a:ext uri="{FF2B5EF4-FFF2-40B4-BE49-F238E27FC236}">
                <a16:creationId xmlns:a16="http://schemas.microsoft.com/office/drawing/2014/main" id="{40DA1CEA-077A-0259-6F67-DF76E19C6689}"/>
              </a:ext>
            </a:extLst>
          </p:cNvPr>
          <p:cNvSpPr>
            <a:spLocks noGrp="1"/>
          </p:cNvSpPr>
          <p:nvPr>
            <p:ph type="sldNum" sz="quarter" idx="12"/>
          </p:nvPr>
        </p:nvSpPr>
        <p:spPr/>
        <p:txBody>
          <a:bodyPr/>
          <a:lstStyle>
            <a:lvl1pPr>
              <a:defRPr>
                <a:solidFill>
                  <a:schemeClr val="tx1"/>
                </a:solidFill>
              </a:defRPr>
            </a:lvl1pPr>
          </a:lstStyle>
          <a:p>
            <a:fld id="{5813B042-826E-FB4B-AE9F-4808FBA68361}" type="slidenum">
              <a:rPr lang="en-US" altLang="en-US"/>
              <a:pPr/>
              <a:t>‹#›</a:t>
            </a:fld>
            <a:endParaRPr lang="en-US" altLang="en-US"/>
          </a:p>
        </p:txBody>
      </p:sp>
    </p:spTree>
    <p:extLst>
      <p:ext uri="{BB962C8B-B14F-4D97-AF65-F5344CB8AC3E}">
        <p14:creationId xmlns:p14="http://schemas.microsoft.com/office/powerpoint/2010/main" val="24549160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grpSp>
        <p:nvGrpSpPr>
          <p:cNvPr id="2" name="Group 15">
            <a:extLst>
              <a:ext uri="{FF2B5EF4-FFF2-40B4-BE49-F238E27FC236}">
                <a16:creationId xmlns:a16="http://schemas.microsoft.com/office/drawing/2014/main" id="{C6AE3551-FC16-6A1B-72B2-D87CDD20B0B1}"/>
              </a:ext>
            </a:extLst>
          </p:cNvPr>
          <p:cNvGrpSpPr/>
          <p:nvPr userDrawn="1"/>
        </p:nvGrpSpPr>
        <p:grpSpPr>
          <a:xfrm>
            <a:off x="152400" y="152400"/>
            <a:ext cx="6889845" cy="838200"/>
            <a:chOff x="152400" y="152400"/>
            <a:chExt cx="6889845" cy="838200"/>
          </a:xfrm>
          <a:solidFill>
            <a:srgbClr val="003591"/>
          </a:solidFill>
        </p:grpSpPr>
        <p:sp>
          <p:nvSpPr>
            <p:cNvPr id="3" name="Freeform 2">
              <a:extLst>
                <a:ext uri="{FF2B5EF4-FFF2-40B4-BE49-F238E27FC236}">
                  <a16:creationId xmlns:a16="http://schemas.microsoft.com/office/drawing/2014/main" id="{09E390C3-3B30-FECD-AB3B-EA8FD7915CE2}"/>
                </a:ext>
              </a:extLst>
            </p:cNvPr>
            <p:cNvSpPr>
              <a:spLocks noChangeArrowheads="1"/>
            </p:cNvSpPr>
            <p:nvPr/>
          </p:nvSpPr>
          <p:spPr bwMode="auto">
            <a:xfrm>
              <a:off x="152400" y="152400"/>
              <a:ext cx="6858000" cy="838200"/>
            </a:xfrm>
            <a:custGeom>
              <a:avLst/>
              <a:gdLst/>
              <a:ahLst/>
              <a:cxnLst>
                <a:cxn ang="0">
                  <a:pos x="0" y="0"/>
                </a:cxn>
                <a:cxn ang="0">
                  <a:pos x="0" y="1320"/>
                </a:cxn>
                <a:cxn ang="0">
                  <a:pos x="13346" y="1320"/>
                </a:cxn>
                <a:cxn ang="0">
                  <a:pos x="13840" y="0"/>
                </a:cxn>
                <a:cxn ang="0">
                  <a:pos x="0" y="0"/>
                </a:cxn>
              </a:cxnLst>
              <a:rect l="0" t="0" r="r" b="b"/>
              <a:pathLst>
                <a:path w="13840" h="1320">
                  <a:moveTo>
                    <a:pt x="0" y="0"/>
                  </a:moveTo>
                  <a:lnTo>
                    <a:pt x="0" y="1320"/>
                  </a:lnTo>
                  <a:lnTo>
                    <a:pt x="13346" y="1320"/>
                  </a:lnTo>
                  <a:lnTo>
                    <a:pt x="13840" y="0"/>
                  </a:lnTo>
                  <a:lnTo>
                    <a:pt x="0" y="0"/>
                  </a:lnTo>
                  <a:close/>
                </a:path>
              </a:pathLst>
            </a:custGeom>
            <a:grpFill/>
            <a:ln w="9525">
              <a:noFill/>
              <a:round/>
              <a:headEnd/>
              <a:tailEnd/>
            </a:ln>
          </p:spPr>
          <p:txBody>
            <a:bodyPr/>
            <a:lstStyle/>
            <a:p>
              <a:pPr fontAlgn="auto">
                <a:spcBef>
                  <a:spcPts val="0"/>
                </a:spcBef>
                <a:spcAft>
                  <a:spcPts val="0"/>
                </a:spcAft>
                <a:defRPr/>
              </a:pPr>
              <a:endParaRPr lang="en-US">
                <a:latin typeface="+mn-lt"/>
                <a:cs typeface="Arial" pitchFamily="34" charset="0"/>
              </a:endParaRPr>
            </a:p>
          </p:txBody>
        </p:sp>
        <p:sp>
          <p:nvSpPr>
            <p:cNvPr id="4" name="Flowchart: Data 11">
              <a:extLst>
                <a:ext uri="{FF2B5EF4-FFF2-40B4-BE49-F238E27FC236}">
                  <a16:creationId xmlns:a16="http://schemas.microsoft.com/office/drawing/2014/main" id="{6FBD4535-CE08-44DA-4FAB-E71CF86F7CF9}"/>
                </a:ext>
              </a:extLst>
            </p:cNvPr>
            <p:cNvSpPr/>
            <p:nvPr/>
          </p:nvSpPr>
          <p:spPr>
            <a:xfrm>
              <a:off x="5791200" y="152400"/>
              <a:ext cx="1251045" cy="838200"/>
            </a:xfrm>
            <a:prstGeom prst="flowChartInputOutpu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grpSp>
      <p:grpSp>
        <p:nvGrpSpPr>
          <p:cNvPr id="5" name="Group 17">
            <a:extLst>
              <a:ext uri="{FF2B5EF4-FFF2-40B4-BE49-F238E27FC236}">
                <a16:creationId xmlns:a16="http://schemas.microsoft.com/office/drawing/2014/main" id="{2F0CC210-2FC4-6BE7-1331-A108BA0CCEA0}"/>
              </a:ext>
            </a:extLst>
          </p:cNvPr>
          <p:cNvGrpSpPr/>
          <p:nvPr userDrawn="1"/>
        </p:nvGrpSpPr>
        <p:grpSpPr>
          <a:xfrm>
            <a:off x="6902355" y="152400"/>
            <a:ext cx="2089245" cy="838200"/>
            <a:chOff x="6902355" y="152400"/>
            <a:chExt cx="2089245" cy="838200"/>
          </a:xfrm>
          <a:solidFill>
            <a:srgbClr val="5E6167"/>
          </a:solidFill>
        </p:grpSpPr>
        <p:sp>
          <p:nvSpPr>
            <p:cNvPr id="6" name="Rectangle 5">
              <a:extLst>
                <a:ext uri="{FF2B5EF4-FFF2-40B4-BE49-F238E27FC236}">
                  <a16:creationId xmlns:a16="http://schemas.microsoft.com/office/drawing/2014/main" id="{45D175BA-378A-73C9-7505-F391940263BD}"/>
                </a:ext>
              </a:extLst>
            </p:cNvPr>
            <p:cNvSpPr/>
            <p:nvPr/>
          </p:nvSpPr>
          <p:spPr>
            <a:xfrm>
              <a:off x="7315200" y="152400"/>
              <a:ext cx="1676400" cy="8382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7" name="Flowchart: Data 14">
              <a:extLst>
                <a:ext uri="{FF2B5EF4-FFF2-40B4-BE49-F238E27FC236}">
                  <a16:creationId xmlns:a16="http://schemas.microsoft.com/office/drawing/2014/main" id="{C375FA83-AD7B-508A-696C-FF21B3598BC4}"/>
                </a:ext>
              </a:extLst>
            </p:cNvPr>
            <p:cNvSpPr/>
            <p:nvPr/>
          </p:nvSpPr>
          <p:spPr>
            <a:xfrm>
              <a:off x="6902355" y="152400"/>
              <a:ext cx="1251045" cy="838200"/>
            </a:xfrm>
            <a:prstGeom prst="flowChartInputOutpu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grpSp>
      <p:pic>
        <p:nvPicPr>
          <p:cNvPr id="8" name="Picture 19" descr="DIALogo_website_white.gif">
            <a:extLst>
              <a:ext uri="{FF2B5EF4-FFF2-40B4-BE49-F238E27FC236}">
                <a16:creationId xmlns:a16="http://schemas.microsoft.com/office/drawing/2014/main" id="{9CB8F5D1-FB22-3656-870E-4D6FDD863908}"/>
              </a:ext>
            </a:extLst>
          </p:cNvPr>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7258050" y="357188"/>
            <a:ext cx="1504950" cy="4810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9" name="Title 1"/>
          <p:cNvSpPr>
            <a:spLocks noGrp="1"/>
          </p:cNvSpPr>
          <p:nvPr>
            <p:ph type="title"/>
          </p:nvPr>
        </p:nvSpPr>
        <p:spPr>
          <a:xfrm>
            <a:off x="457200" y="274638"/>
            <a:ext cx="6172200" cy="563562"/>
          </a:xfrm>
        </p:spPr>
        <p:txBody>
          <a:bodyPr>
            <a:noAutofit/>
          </a:bodyPr>
          <a:lstStyle>
            <a:lvl1pPr algn="l">
              <a:defRPr sz="2000">
                <a:solidFill>
                  <a:schemeClr val="bg1"/>
                </a:solidFill>
                <a:latin typeface="Arial" pitchFamily="34" charset="0"/>
                <a:cs typeface="Arial" pitchFamily="34" charset="0"/>
              </a:defRPr>
            </a:lvl1pPr>
          </a:lstStyle>
          <a:p>
            <a:r>
              <a:rPr lang="en-US" dirty="0"/>
              <a:t>Click to edit Master title style</a:t>
            </a:r>
          </a:p>
        </p:txBody>
      </p:sp>
      <p:sp>
        <p:nvSpPr>
          <p:cNvPr id="9" name="Date Placeholder 3">
            <a:extLst>
              <a:ext uri="{FF2B5EF4-FFF2-40B4-BE49-F238E27FC236}">
                <a16:creationId xmlns:a16="http://schemas.microsoft.com/office/drawing/2014/main" id="{C123C08D-0D9C-B80E-5EB8-6869047C98B4}"/>
              </a:ext>
            </a:extLst>
          </p:cNvPr>
          <p:cNvSpPr>
            <a:spLocks noGrp="1"/>
          </p:cNvSpPr>
          <p:nvPr>
            <p:ph type="dt" sz="half" idx="10"/>
          </p:nvPr>
        </p:nvSpPr>
        <p:spPr/>
        <p:txBody>
          <a:bodyPr/>
          <a:lstStyle>
            <a:lvl1pPr algn="l">
              <a:defRPr sz="1000">
                <a:solidFill>
                  <a:schemeClr val="tx1"/>
                </a:solidFill>
              </a:defRPr>
            </a:lvl1pPr>
          </a:lstStyle>
          <a:p>
            <a:pPr>
              <a:defRPr/>
            </a:pPr>
            <a:r>
              <a:rPr lang="en-US"/>
              <a:t>Drug Information Association</a:t>
            </a:r>
          </a:p>
        </p:txBody>
      </p:sp>
      <p:sp>
        <p:nvSpPr>
          <p:cNvPr id="10" name="Footer Placeholder 4">
            <a:extLst>
              <a:ext uri="{FF2B5EF4-FFF2-40B4-BE49-F238E27FC236}">
                <a16:creationId xmlns:a16="http://schemas.microsoft.com/office/drawing/2014/main" id="{1C4AAC25-664C-1E62-82F5-7ABE19D27D99}"/>
              </a:ext>
            </a:extLst>
          </p:cNvPr>
          <p:cNvSpPr>
            <a:spLocks noGrp="1"/>
          </p:cNvSpPr>
          <p:nvPr>
            <p:ph type="ftr" sz="quarter" idx="11"/>
          </p:nvPr>
        </p:nvSpPr>
        <p:spPr/>
        <p:txBody>
          <a:bodyPr/>
          <a:lstStyle>
            <a:lvl1pPr algn="ctr">
              <a:defRPr sz="1000">
                <a:solidFill>
                  <a:schemeClr val="tx1"/>
                </a:solidFill>
              </a:defRPr>
            </a:lvl1pPr>
          </a:lstStyle>
          <a:p>
            <a:pPr>
              <a:defRPr/>
            </a:pPr>
            <a:r>
              <a:rPr lang="en-US"/>
              <a:t>www.diahome.org</a:t>
            </a:r>
          </a:p>
        </p:txBody>
      </p:sp>
      <p:sp>
        <p:nvSpPr>
          <p:cNvPr id="11" name="Slide Number Placeholder 5">
            <a:extLst>
              <a:ext uri="{FF2B5EF4-FFF2-40B4-BE49-F238E27FC236}">
                <a16:creationId xmlns:a16="http://schemas.microsoft.com/office/drawing/2014/main" id="{58DB13BB-6972-F22A-276B-6C56386FAFD3}"/>
              </a:ext>
            </a:extLst>
          </p:cNvPr>
          <p:cNvSpPr>
            <a:spLocks noGrp="1"/>
          </p:cNvSpPr>
          <p:nvPr>
            <p:ph type="sldNum" sz="quarter" idx="12"/>
          </p:nvPr>
        </p:nvSpPr>
        <p:spPr/>
        <p:txBody>
          <a:bodyPr/>
          <a:lstStyle>
            <a:lvl1pPr>
              <a:defRPr>
                <a:solidFill>
                  <a:schemeClr val="tx1"/>
                </a:solidFill>
              </a:defRPr>
            </a:lvl1pPr>
          </a:lstStyle>
          <a:p>
            <a:fld id="{E6A5C5D5-1BAA-5C4B-A058-5AC707DEC8BB}" type="slidenum">
              <a:rPr lang="en-US" altLang="en-US"/>
              <a:pPr/>
              <a:t>‹#›</a:t>
            </a:fld>
            <a:endParaRPr lang="en-US" altLang="en-US"/>
          </a:p>
        </p:txBody>
      </p:sp>
    </p:spTree>
    <p:extLst>
      <p:ext uri="{BB962C8B-B14F-4D97-AF65-F5344CB8AC3E}">
        <p14:creationId xmlns:p14="http://schemas.microsoft.com/office/powerpoint/2010/main" val="247597552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grpSp>
        <p:nvGrpSpPr>
          <p:cNvPr id="5" name="Group 15">
            <a:extLst>
              <a:ext uri="{FF2B5EF4-FFF2-40B4-BE49-F238E27FC236}">
                <a16:creationId xmlns:a16="http://schemas.microsoft.com/office/drawing/2014/main" id="{AC7DABF9-6B8B-48D0-8194-4B842C03794F}"/>
              </a:ext>
            </a:extLst>
          </p:cNvPr>
          <p:cNvGrpSpPr/>
          <p:nvPr userDrawn="1"/>
        </p:nvGrpSpPr>
        <p:grpSpPr>
          <a:xfrm>
            <a:off x="152400" y="152400"/>
            <a:ext cx="6889845" cy="838200"/>
            <a:chOff x="152400" y="152400"/>
            <a:chExt cx="6889845" cy="838200"/>
          </a:xfrm>
          <a:solidFill>
            <a:srgbClr val="003591"/>
          </a:solidFill>
        </p:grpSpPr>
        <p:sp>
          <p:nvSpPr>
            <p:cNvPr id="6" name="Freeform 5">
              <a:extLst>
                <a:ext uri="{FF2B5EF4-FFF2-40B4-BE49-F238E27FC236}">
                  <a16:creationId xmlns:a16="http://schemas.microsoft.com/office/drawing/2014/main" id="{BEA4E029-51BB-14A6-84D9-A4268B40789E}"/>
                </a:ext>
              </a:extLst>
            </p:cNvPr>
            <p:cNvSpPr>
              <a:spLocks noChangeArrowheads="1"/>
            </p:cNvSpPr>
            <p:nvPr/>
          </p:nvSpPr>
          <p:spPr bwMode="auto">
            <a:xfrm>
              <a:off x="152400" y="152400"/>
              <a:ext cx="6858000" cy="838200"/>
            </a:xfrm>
            <a:custGeom>
              <a:avLst/>
              <a:gdLst/>
              <a:ahLst/>
              <a:cxnLst>
                <a:cxn ang="0">
                  <a:pos x="0" y="0"/>
                </a:cxn>
                <a:cxn ang="0">
                  <a:pos x="0" y="1320"/>
                </a:cxn>
                <a:cxn ang="0">
                  <a:pos x="13346" y="1320"/>
                </a:cxn>
                <a:cxn ang="0">
                  <a:pos x="13840" y="0"/>
                </a:cxn>
                <a:cxn ang="0">
                  <a:pos x="0" y="0"/>
                </a:cxn>
              </a:cxnLst>
              <a:rect l="0" t="0" r="r" b="b"/>
              <a:pathLst>
                <a:path w="13840" h="1320">
                  <a:moveTo>
                    <a:pt x="0" y="0"/>
                  </a:moveTo>
                  <a:lnTo>
                    <a:pt x="0" y="1320"/>
                  </a:lnTo>
                  <a:lnTo>
                    <a:pt x="13346" y="1320"/>
                  </a:lnTo>
                  <a:lnTo>
                    <a:pt x="13840" y="0"/>
                  </a:lnTo>
                  <a:lnTo>
                    <a:pt x="0" y="0"/>
                  </a:lnTo>
                  <a:close/>
                </a:path>
              </a:pathLst>
            </a:custGeom>
            <a:grpFill/>
            <a:ln w="9525">
              <a:noFill/>
              <a:round/>
              <a:headEnd/>
              <a:tailEnd/>
            </a:ln>
          </p:spPr>
          <p:txBody>
            <a:bodyPr/>
            <a:lstStyle/>
            <a:p>
              <a:pPr fontAlgn="auto">
                <a:spcBef>
                  <a:spcPts val="0"/>
                </a:spcBef>
                <a:spcAft>
                  <a:spcPts val="0"/>
                </a:spcAft>
                <a:defRPr/>
              </a:pPr>
              <a:endParaRPr lang="en-US">
                <a:latin typeface="+mn-lt"/>
                <a:cs typeface="Arial" pitchFamily="34" charset="0"/>
              </a:endParaRPr>
            </a:p>
          </p:txBody>
        </p:sp>
        <p:sp>
          <p:nvSpPr>
            <p:cNvPr id="7" name="Flowchart: Data 11">
              <a:extLst>
                <a:ext uri="{FF2B5EF4-FFF2-40B4-BE49-F238E27FC236}">
                  <a16:creationId xmlns:a16="http://schemas.microsoft.com/office/drawing/2014/main" id="{99EB1860-AF38-4281-39D2-05A2E09C8437}"/>
                </a:ext>
              </a:extLst>
            </p:cNvPr>
            <p:cNvSpPr/>
            <p:nvPr/>
          </p:nvSpPr>
          <p:spPr>
            <a:xfrm>
              <a:off x="5791200" y="152400"/>
              <a:ext cx="1251045" cy="838200"/>
            </a:xfrm>
            <a:prstGeom prst="flowChartInputOutpu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grpSp>
      <p:grpSp>
        <p:nvGrpSpPr>
          <p:cNvPr id="8" name="Group 17">
            <a:extLst>
              <a:ext uri="{FF2B5EF4-FFF2-40B4-BE49-F238E27FC236}">
                <a16:creationId xmlns:a16="http://schemas.microsoft.com/office/drawing/2014/main" id="{9456676A-9E11-9732-E63A-40BF8D5ACE9B}"/>
              </a:ext>
            </a:extLst>
          </p:cNvPr>
          <p:cNvGrpSpPr/>
          <p:nvPr userDrawn="1"/>
        </p:nvGrpSpPr>
        <p:grpSpPr>
          <a:xfrm>
            <a:off x="6902355" y="152400"/>
            <a:ext cx="2089245" cy="838200"/>
            <a:chOff x="6902355" y="152400"/>
            <a:chExt cx="2089245" cy="838200"/>
          </a:xfrm>
          <a:solidFill>
            <a:srgbClr val="5E6167"/>
          </a:solidFill>
        </p:grpSpPr>
        <p:sp>
          <p:nvSpPr>
            <p:cNvPr id="9" name="Rectangle 8">
              <a:extLst>
                <a:ext uri="{FF2B5EF4-FFF2-40B4-BE49-F238E27FC236}">
                  <a16:creationId xmlns:a16="http://schemas.microsoft.com/office/drawing/2014/main" id="{D71075E0-1986-3B2C-C295-4B7160B0DA85}"/>
                </a:ext>
              </a:extLst>
            </p:cNvPr>
            <p:cNvSpPr/>
            <p:nvPr/>
          </p:nvSpPr>
          <p:spPr>
            <a:xfrm>
              <a:off x="7315200" y="152400"/>
              <a:ext cx="1676400" cy="8382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0" name="Flowchart: Data 14">
              <a:extLst>
                <a:ext uri="{FF2B5EF4-FFF2-40B4-BE49-F238E27FC236}">
                  <a16:creationId xmlns:a16="http://schemas.microsoft.com/office/drawing/2014/main" id="{6EBE4311-C730-7BBC-9277-641D7DF0279B}"/>
                </a:ext>
              </a:extLst>
            </p:cNvPr>
            <p:cNvSpPr/>
            <p:nvPr/>
          </p:nvSpPr>
          <p:spPr>
            <a:xfrm>
              <a:off x="6902355" y="152400"/>
              <a:ext cx="1251045" cy="838200"/>
            </a:xfrm>
            <a:prstGeom prst="flowChartInputOutpu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grpSp>
      <p:pic>
        <p:nvPicPr>
          <p:cNvPr id="11" name="Picture 19" descr="DIALogo_website_white.gif">
            <a:extLst>
              <a:ext uri="{FF2B5EF4-FFF2-40B4-BE49-F238E27FC236}">
                <a16:creationId xmlns:a16="http://schemas.microsoft.com/office/drawing/2014/main" id="{FB05E9B7-00F7-87C7-1623-8D946832EB75}"/>
              </a:ext>
            </a:extLst>
          </p:cNvPr>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7258050" y="357188"/>
            <a:ext cx="1504950" cy="4810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 name="Title 1">
            <a:extLst>
              <a:ext uri="{FF2B5EF4-FFF2-40B4-BE49-F238E27FC236}">
                <a16:creationId xmlns:a16="http://schemas.microsoft.com/office/drawing/2014/main" id="{1BE3BCB3-0C90-833E-6DAA-F3DCF7E1F445}"/>
              </a:ext>
            </a:extLst>
          </p:cNvPr>
          <p:cNvSpPr txBox="1">
            <a:spLocks/>
          </p:cNvSpPr>
          <p:nvPr userDrawn="1"/>
        </p:nvSpPr>
        <p:spPr>
          <a:xfrm>
            <a:off x="457200" y="274638"/>
            <a:ext cx="6172200" cy="563562"/>
          </a:xfrm>
          <a:prstGeom prst="rect">
            <a:avLst/>
          </a:prstGeom>
        </p:spPr>
        <p:txBody>
          <a:bodyPr anchor="ctr"/>
          <a:lstStyle>
            <a:lvl1pPr algn="l">
              <a:defRPr sz="2000">
                <a:solidFill>
                  <a:schemeClr val="bg1"/>
                </a:solidFill>
                <a:latin typeface="Arial" pitchFamily="34" charset="0"/>
                <a:cs typeface="Arial" pitchFamily="34" charset="0"/>
              </a:defRPr>
            </a:lvl1pPr>
          </a:lstStyle>
          <a:p>
            <a:pPr fontAlgn="auto">
              <a:spcAft>
                <a:spcPts val="0"/>
              </a:spcAft>
              <a:defRPr/>
            </a:pPr>
            <a:r>
              <a:rPr lang="en-US">
                <a:ea typeface="+mj-ea"/>
              </a:rPr>
              <a:t>Click to edit Master title style</a:t>
            </a:r>
            <a:endParaRPr lang="en-US" dirty="0">
              <a:ea typeface="+mj-ea"/>
            </a:endParaRPr>
          </a:p>
        </p:txBody>
      </p:sp>
      <p:sp>
        <p:nvSpPr>
          <p:cNvPr id="2" name="Title 1"/>
          <p:cNvSpPr>
            <a:spLocks noGrp="1"/>
          </p:cNvSpPr>
          <p:nvPr>
            <p:ph type="title"/>
          </p:nvPr>
        </p:nvSpPr>
        <p:spPr>
          <a:xfrm>
            <a:off x="457200" y="1447800"/>
            <a:ext cx="3008313" cy="747280"/>
          </a:xfrm>
        </p:spPr>
        <p:txBody>
          <a:bodyPr anchor="b"/>
          <a:lstStyle>
            <a:lvl1pPr algn="l">
              <a:defRPr sz="2000" b="1"/>
            </a:lvl1pPr>
          </a:lstStyle>
          <a:p>
            <a:r>
              <a:rPr lang="en-US" dirty="0"/>
              <a:t>Click to edit Master title style</a:t>
            </a:r>
          </a:p>
        </p:txBody>
      </p:sp>
      <p:sp>
        <p:nvSpPr>
          <p:cNvPr id="3" name="Content Placeholder 2"/>
          <p:cNvSpPr>
            <a:spLocks noGrp="1"/>
          </p:cNvSpPr>
          <p:nvPr>
            <p:ph idx="1"/>
          </p:nvPr>
        </p:nvSpPr>
        <p:spPr>
          <a:xfrm>
            <a:off x="3575050" y="1447800"/>
            <a:ext cx="5111750" cy="467836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p:cNvSpPr>
            <a:spLocks noGrp="1"/>
          </p:cNvSpPr>
          <p:nvPr>
            <p:ph type="body" sz="half" idx="2"/>
          </p:nvPr>
        </p:nvSpPr>
        <p:spPr>
          <a:xfrm>
            <a:off x="457200" y="2209800"/>
            <a:ext cx="3008313" cy="39163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 styles</a:t>
            </a:r>
          </a:p>
        </p:txBody>
      </p:sp>
      <p:sp>
        <p:nvSpPr>
          <p:cNvPr id="13" name="Date Placeholder 3">
            <a:extLst>
              <a:ext uri="{FF2B5EF4-FFF2-40B4-BE49-F238E27FC236}">
                <a16:creationId xmlns:a16="http://schemas.microsoft.com/office/drawing/2014/main" id="{DEDE4A1D-1A8D-FE4E-A426-CE145C933948}"/>
              </a:ext>
            </a:extLst>
          </p:cNvPr>
          <p:cNvSpPr>
            <a:spLocks noGrp="1"/>
          </p:cNvSpPr>
          <p:nvPr>
            <p:ph type="dt" sz="half" idx="10"/>
          </p:nvPr>
        </p:nvSpPr>
        <p:spPr/>
        <p:txBody>
          <a:bodyPr/>
          <a:lstStyle>
            <a:lvl1pPr algn="l">
              <a:defRPr sz="1000">
                <a:solidFill>
                  <a:schemeClr val="tx1"/>
                </a:solidFill>
              </a:defRPr>
            </a:lvl1pPr>
          </a:lstStyle>
          <a:p>
            <a:pPr>
              <a:defRPr/>
            </a:pPr>
            <a:r>
              <a:rPr lang="en-US"/>
              <a:t>Drug Information Association</a:t>
            </a:r>
          </a:p>
        </p:txBody>
      </p:sp>
      <p:sp>
        <p:nvSpPr>
          <p:cNvPr id="14" name="Footer Placeholder 4">
            <a:extLst>
              <a:ext uri="{FF2B5EF4-FFF2-40B4-BE49-F238E27FC236}">
                <a16:creationId xmlns:a16="http://schemas.microsoft.com/office/drawing/2014/main" id="{6A467158-1177-E5BB-FC7F-5674E5D1AE6F}"/>
              </a:ext>
            </a:extLst>
          </p:cNvPr>
          <p:cNvSpPr>
            <a:spLocks noGrp="1"/>
          </p:cNvSpPr>
          <p:nvPr>
            <p:ph type="ftr" sz="quarter" idx="11"/>
          </p:nvPr>
        </p:nvSpPr>
        <p:spPr/>
        <p:txBody>
          <a:bodyPr/>
          <a:lstStyle>
            <a:lvl1pPr algn="ctr">
              <a:defRPr sz="1000">
                <a:solidFill>
                  <a:schemeClr val="tx1"/>
                </a:solidFill>
              </a:defRPr>
            </a:lvl1pPr>
          </a:lstStyle>
          <a:p>
            <a:pPr>
              <a:defRPr/>
            </a:pPr>
            <a:r>
              <a:rPr lang="en-US"/>
              <a:t>www.diahome.org</a:t>
            </a:r>
          </a:p>
        </p:txBody>
      </p:sp>
      <p:sp>
        <p:nvSpPr>
          <p:cNvPr id="15" name="Slide Number Placeholder 5">
            <a:extLst>
              <a:ext uri="{FF2B5EF4-FFF2-40B4-BE49-F238E27FC236}">
                <a16:creationId xmlns:a16="http://schemas.microsoft.com/office/drawing/2014/main" id="{D53479BD-F3DB-8B65-0DFA-63411DBDC5A5}"/>
              </a:ext>
            </a:extLst>
          </p:cNvPr>
          <p:cNvSpPr>
            <a:spLocks noGrp="1"/>
          </p:cNvSpPr>
          <p:nvPr>
            <p:ph type="sldNum" sz="quarter" idx="12"/>
          </p:nvPr>
        </p:nvSpPr>
        <p:spPr/>
        <p:txBody>
          <a:bodyPr/>
          <a:lstStyle>
            <a:lvl1pPr>
              <a:defRPr>
                <a:solidFill>
                  <a:schemeClr val="tx1"/>
                </a:solidFill>
              </a:defRPr>
            </a:lvl1pPr>
          </a:lstStyle>
          <a:p>
            <a:fld id="{9F974919-3EFB-6C44-B9B1-A0CC75D6D513}" type="slidenum">
              <a:rPr lang="en-US" altLang="en-US"/>
              <a:pPr/>
              <a:t>‹#›</a:t>
            </a:fld>
            <a:endParaRPr lang="en-US" altLang="en-US"/>
          </a:p>
        </p:txBody>
      </p:sp>
    </p:spTree>
    <p:extLst>
      <p:ext uri="{BB962C8B-B14F-4D97-AF65-F5344CB8AC3E}">
        <p14:creationId xmlns:p14="http://schemas.microsoft.com/office/powerpoint/2010/main" val="23412926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5" name="Group 15">
            <a:extLst>
              <a:ext uri="{FF2B5EF4-FFF2-40B4-BE49-F238E27FC236}">
                <a16:creationId xmlns:a16="http://schemas.microsoft.com/office/drawing/2014/main" id="{57ABAF4E-5669-E6B1-BEC5-89420DE6C106}"/>
              </a:ext>
            </a:extLst>
          </p:cNvPr>
          <p:cNvGrpSpPr/>
          <p:nvPr userDrawn="1"/>
        </p:nvGrpSpPr>
        <p:grpSpPr>
          <a:xfrm>
            <a:off x="152400" y="152400"/>
            <a:ext cx="6889845" cy="838200"/>
            <a:chOff x="152400" y="152400"/>
            <a:chExt cx="6889845" cy="838200"/>
          </a:xfrm>
          <a:solidFill>
            <a:srgbClr val="003591"/>
          </a:solidFill>
        </p:grpSpPr>
        <p:sp>
          <p:nvSpPr>
            <p:cNvPr id="6" name="Freeform 5">
              <a:extLst>
                <a:ext uri="{FF2B5EF4-FFF2-40B4-BE49-F238E27FC236}">
                  <a16:creationId xmlns:a16="http://schemas.microsoft.com/office/drawing/2014/main" id="{25AC1076-8B99-E842-3BAA-DA495658EF64}"/>
                </a:ext>
              </a:extLst>
            </p:cNvPr>
            <p:cNvSpPr>
              <a:spLocks noChangeArrowheads="1"/>
            </p:cNvSpPr>
            <p:nvPr/>
          </p:nvSpPr>
          <p:spPr bwMode="auto">
            <a:xfrm>
              <a:off x="152400" y="152400"/>
              <a:ext cx="6858000" cy="838200"/>
            </a:xfrm>
            <a:custGeom>
              <a:avLst/>
              <a:gdLst/>
              <a:ahLst/>
              <a:cxnLst>
                <a:cxn ang="0">
                  <a:pos x="0" y="0"/>
                </a:cxn>
                <a:cxn ang="0">
                  <a:pos x="0" y="1320"/>
                </a:cxn>
                <a:cxn ang="0">
                  <a:pos x="13346" y="1320"/>
                </a:cxn>
                <a:cxn ang="0">
                  <a:pos x="13840" y="0"/>
                </a:cxn>
                <a:cxn ang="0">
                  <a:pos x="0" y="0"/>
                </a:cxn>
              </a:cxnLst>
              <a:rect l="0" t="0" r="r" b="b"/>
              <a:pathLst>
                <a:path w="13840" h="1320">
                  <a:moveTo>
                    <a:pt x="0" y="0"/>
                  </a:moveTo>
                  <a:lnTo>
                    <a:pt x="0" y="1320"/>
                  </a:lnTo>
                  <a:lnTo>
                    <a:pt x="13346" y="1320"/>
                  </a:lnTo>
                  <a:lnTo>
                    <a:pt x="13840" y="0"/>
                  </a:lnTo>
                  <a:lnTo>
                    <a:pt x="0" y="0"/>
                  </a:lnTo>
                  <a:close/>
                </a:path>
              </a:pathLst>
            </a:custGeom>
            <a:grpFill/>
            <a:ln w="9525">
              <a:noFill/>
              <a:round/>
              <a:headEnd/>
              <a:tailEnd/>
            </a:ln>
          </p:spPr>
          <p:txBody>
            <a:bodyPr/>
            <a:lstStyle/>
            <a:p>
              <a:pPr fontAlgn="auto">
                <a:spcBef>
                  <a:spcPts val="0"/>
                </a:spcBef>
                <a:spcAft>
                  <a:spcPts val="0"/>
                </a:spcAft>
                <a:defRPr/>
              </a:pPr>
              <a:endParaRPr lang="en-US">
                <a:latin typeface="+mn-lt"/>
                <a:cs typeface="Arial" pitchFamily="34" charset="0"/>
              </a:endParaRPr>
            </a:p>
          </p:txBody>
        </p:sp>
        <p:sp>
          <p:nvSpPr>
            <p:cNvPr id="7" name="Flowchart: Data 11">
              <a:extLst>
                <a:ext uri="{FF2B5EF4-FFF2-40B4-BE49-F238E27FC236}">
                  <a16:creationId xmlns:a16="http://schemas.microsoft.com/office/drawing/2014/main" id="{B161961E-FBE2-522C-D045-F2146CCF34F4}"/>
                </a:ext>
              </a:extLst>
            </p:cNvPr>
            <p:cNvSpPr/>
            <p:nvPr/>
          </p:nvSpPr>
          <p:spPr>
            <a:xfrm>
              <a:off x="5791200" y="152400"/>
              <a:ext cx="1251045" cy="838200"/>
            </a:xfrm>
            <a:prstGeom prst="flowChartInputOutpu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grpSp>
      <p:grpSp>
        <p:nvGrpSpPr>
          <p:cNvPr id="8" name="Group 17">
            <a:extLst>
              <a:ext uri="{FF2B5EF4-FFF2-40B4-BE49-F238E27FC236}">
                <a16:creationId xmlns:a16="http://schemas.microsoft.com/office/drawing/2014/main" id="{C002BC01-F02E-9334-C528-3F75622276ED}"/>
              </a:ext>
            </a:extLst>
          </p:cNvPr>
          <p:cNvGrpSpPr/>
          <p:nvPr userDrawn="1"/>
        </p:nvGrpSpPr>
        <p:grpSpPr>
          <a:xfrm>
            <a:off x="6902355" y="152400"/>
            <a:ext cx="2089245" cy="838200"/>
            <a:chOff x="6902355" y="152400"/>
            <a:chExt cx="2089245" cy="838200"/>
          </a:xfrm>
          <a:solidFill>
            <a:srgbClr val="5E6167"/>
          </a:solidFill>
        </p:grpSpPr>
        <p:sp>
          <p:nvSpPr>
            <p:cNvPr id="9" name="Rectangle 8">
              <a:extLst>
                <a:ext uri="{FF2B5EF4-FFF2-40B4-BE49-F238E27FC236}">
                  <a16:creationId xmlns:a16="http://schemas.microsoft.com/office/drawing/2014/main" id="{106EC1FB-105D-D72C-C33A-D90DC98971BE}"/>
                </a:ext>
              </a:extLst>
            </p:cNvPr>
            <p:cNvSpPr/>
            <p:nvPr/>
          </p:nvSpPr>
          <p:spPr>
            <a:xfrm>
              <a:off x="7315200" y="152400"/>
              <a:ext cx="1676400" cy="8382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0" name="Flowchart: Data 14">
              <a:extLst>
                <a:ext uri="{FF2B5EF4-FFF2-40B4-BE49-F238E27FC236}">
                  <a16:creationId xmlns:a16="http://schemas.microsoft.com/office/drawing/2014/main" id="{615887D0-E711-BC55-7747-5C50C2B6C0F1}"/>
                </a:ext>
              </a:extLst>
            </p:cNvPr>
            <p:cNvSpPr/>
            <p:nvPr/>
          </p:nvSpPr>
          <p:spPr>
            <a:xfrm>
              <a:off x="6902355" y="152400"/>
              <a:ext cx="1251045" cy="838200"/>
            </a:xfrm>
            <a:prstGeom prst="flowChartInputOutpu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grpSp>
      <p:pic>
        <p:nvPicPr>
          <p:cNvPr id="11" name="Picture 19" descr="DIALogo_website_white.gif">
            <a:extLst>
              <a:ext uri="{FF2B5EF4-FFF2-40B4-BE49-F238E27FC236}">
                <a16:creationId xmlns:a16="http://schemas.microsoft.com/office/drawing/2014/main" id="{045F405D-DA84-71D2-1D07-A18A3E5C59E5}"/>
              </a:ext>
            </a:extLst>
          </p:cNvPr>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7258050" y="357188"/>
            <a:ext cx="1504950" cy="4810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 name="Title 1">
            <a:extLst>
              <a:ext uri="{FF2B5EF4-FFF2-40B4-BE49-F238E27FC236}">
                <a16:creationId xmlns:a16="http://schemas.microsoft.com/office/drawing/2014/main" id="{7BB230A7-8F53-CAE7-3CEA-09C5125C7944}"/>
              </a:ext>
            </a:extLst>
          </p:cNvPr>
          <p:cNvSpPr txBox="1">
            <a:spLocks/>
          </p:cNvSpPr>
          <p:nvPr userDrawn="1"/>
        </p:nvSpPr>
        <p:spPr>
          <a:xfrm>
            <a:off x="457200" y="274638"/>
            <a:ext cx="6172200" cy="563562"/>
          </a:xfrm>
          <a:prstGeom prst="rect">
            <a:avLst/>
          </a:prstGeom>
        </p:spPr>
        <p:txBody>
          <a:bodyPr anchor="ctr"/>
          <a:lstStyle>
            <a:lvl1pPr algn="l">
              <a:defRPr sz="2000">
                <a:solidFill>
                  <a:schemeClr val="bg1"/>
                </a:solidFill>
                <a:latin typeface="Arial" pitchFamily="34" charset="0"/>
                <a:cs typeface="Arial" pitchFamily="34" charset="0"/>
              </a:defRPr>
            </a:lvl1pPr>
          </a:lstStyle>
          <a:p>
            <a:pPr fontAlgn="auto">
              <a:spcAft>
                <a:spcPts val="0"/>
              </a:spcAft>
              <a:defRPr/>
            </a:pPr>
            <a:r>
              <a:rPr lang="en-US">
                <a:ea typeface="+mj-ea"/>
              </a:rPr>
              <a:t>Click to edit Master title style</a:t>
            </a:r>
            <a:endParaRPr lang="en-US" dirty="0">
              <a:ea typeface="+mj-ea"/>
            </a:endParaRPr>
          </a:p>
        </p:txBody>
      </p:sp>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dirty="0"/>
              <a:t>Click to edit Master title style</a:t>
            </a:r>
          </a:p>
        </p:txBody>
      </p:sp>
      <p:sp>
        <p:nvSpPr>
          <p:cNvPr id="3" name="Picture Placeholder 2"/>
          <p:cNvSpPr>
            <a:spLocks noGrp="1"/>
          </p:cNvSpPr>
          <p:nvPr>
            <p:ph type="pic" idx="1"/>
          </p:nvPr>
        </p:nvSpPr>
        <p:spPr>
          <a:xfrm>
            <a:off x="1792288" y="1371599"/>
            <a:ext cx="5486400" cy="3355975"/>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 styles</a:t>
            </a:r>
          </a:p>
        </p:txBody>
      </p:sp>
      <p:sp>
        <p:nvSpPr>
          <p:cNvPr id="13" name="Date Placeholder 3">
            <a:extLst>
              <a:ext uri="{FF2B5EF4-FFF2-40B4-BE49-F238E27FC236}">
                <a16:creationId xmlns:a16="http://schemas.microsoft.com/office/drawing/2014/main" id="{DADE7CC5-C890-679C-E478-205BD7AB48C9}"/>
              </a:ext>
            </a:extLst>
          </p:cNvPr>
          <p:cNvSpPr>
            <a:spLocks noGrp="1"/>
          </p:cNvSpPr>
          <p:nvPr>
            <p:ph type="dt" sz="half" idx="10"/>
          </p:nvPr>
        </p:nvSpPr>
        <p:spPr/>
        <p:txBody>
          <a:bodyPr/>
          <a:lstStyle>
            <a:lvl1pPr algn="l">
              <a:defRPr sz="1000">
                <a:solidFill>
                  <a:schemeClr val="tx1"/>
                </a:solidFill>
              </a:defRPr>
            </a:lvl1pPr>
          </a:lstStyle>
          <a:p>
            <a:pPr>
              <a:defRPr/>
            </a:pPr>
            <a:r>
              <a:rPr lang="en-US"/>
              <a:t>Drug Information Association</a:t>
            </a:r>
          </a:p>
        </p:txBody>
      </p:sp>
      <p:sp>
        <p:nvSpPr>
          <p:cNvPr id="14" name="Footer Placeholder 4">
            <a:extLst>
              <a:ext uri="{FF2B5EF4-FFF2-40B4-BE49-F238E27FC236}">
                <a16:creationId xmlns:a16="http://schemas.microsoft.com/office/drawing/2014/main" id="{DFCC616B-E537-E775-7A0D-166D9D94AA6C}"/>
              </a:ext>
            </a:extLst>
          </p:cNvPr>
          <p:cNvSpPr>
            <a:spLocks noGrp="1"/>
          </p:cNvSpPr>
          <p:nvPr>
            <p:ph type="ftr" sz="quarter" idx="11"/>
          </p:nvPr>
        </p:nvSpPr>
        <p:spPr/>
        <p:txBody>
          <a:bodyPr/>
          <a:lstStyle>
            <a:lvl1pPr algn="ctr">
              <a:defRPr sz="1000">
                <a:solidFill>
                  <a:schemeClr val="tx1"/>
                </a:solidFill>
              </a:defRPr>
            </a:lvl1pPr>
          </a:lstStyle>
          <a:p>
            <a:pPr>
              <a:defRPr/>
            </a:pPr>
            <a:r>
              <a:rPr lang="en-US"/>
              <a:t>www.diahome.org</a:t>
            </a:r>
          </a:p>
        </p:txBody>
      </p:sp>
      <p:sp>
        <p:nvSpPr>
          <p:cNvPr id="15" name="Slide Number Placeholder 5">
            <a:extLst>
              <a:ext uri="{FF2B5EF4-FFF2-40B4-BE49-F238E27FC236}">
                <a16:creationId xmlns:a16="http://schemas.microsoft.com/office/drawing/2014/main" id="{E8976782-3193-3C28-895C-98E67AD18497}"/>
              </a:ext>
            </a:extLst>
          </p:cNvPr>
          <p:cNvSpPr>
            <a:spLocks noGrp="1"/>
          </p:cNvSpPr>
          <p:nvPr>
            <p:ph type="sldNum" sz="quarter" idx="12"/>
          </p:nvPr>
        </p:nvSpPr>
        <p:spPr/>
        <p:txBody>
          <a:bodyPr/>
          <a:lstStyle>
            <a:lvl1pPr>
              <a:defRPr>
                <a:solidFill>
                  <a:schemeClr val="tx1"/>
                </a:solidFill>
              </a:defRPr>
            </a:lvl1pPr>
          </a:lstStyle>
          <a:p>
            <a:fld id="{9D38BAC1-C09E-5A45-83D7-06596077B06C}" type="slidenum">
              <a:rPr lang="en-US" altLang="en-US"/>
              <a:pPr/>
              <a:t>‹#›</a:t>
            </a:fld>
            <a:endParaRPr lang="en-US" altLang="en-US"/>
          </a:p>
        </p:txBody>
      </p:sp>
    </p:spTree>
    <p:extLst>
      <p:ext uri="{BB962C8B-B14F-4D97-AF65-F5344CB8AC3E}">
        <p14:creationId xmlns:p14="http://schemas.microsoft.com/office/powerpoint/2010/main" val="422850859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Title Placeholder 1">
            <a:extLst>
              <a:ext uri="{FF2B5EF4-FFF2-40B4-BE49-F238E27FC236}">
                <a16:creationId xmlns:a16="http://schemas.microsoft.com/office/drawing/2014/main" id="{8550A21F-1515-B0A9-C617-AE5F9377C815}"/>
              </a:ext>
            </a:extLst>
          </p:cNvPr>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Text Placeholder 2">
            <a:extLst>
              <a:ext uri="{FF2B5EF4-FFF2-40B4-BE49-F238E27FC236}">
                <a16:creationId xmlns:a16="http://schemas.microsoft.com/office/drawing/2014/main" id="{E0CD8BD7-8207-2D51-3B35-2B2013068E26}"/>
              </a:ext>
            </a:extLst>
          </p:cNvPr>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7" name="Date Placeholder 3">
            <a:extLst>
              <a:ext uri="{FF2B5EF4-FFF2-40B4-BE49-F238E27FC236}">
                <a16:creationId xmlns:a16="http://schemas.microsoft.com/office/drawing/2014/main" id="{4F266070-96B0-4C97-62AD-6C31911A9509}"/>
              </a:ext>
            </a:extLst>
          </p:cNvPr>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000">
                <a:solidFill>
                  <a:schemeClr val="tx1">
                    <a:tint val="75000"/>
                  </a:schemeClr>
                </a:solidFill>
                <a:latin typeface="+mn-lt"/>
              </a:defRPr>
            </a:lvl1pPr>
          </a:lstStyle>
          <a:p>
            <a:pPr>
              <a:defRPr/>
            </a:pPr>
            <a:r>
              <a:rPr lang="en-US"/>
              <a:t>Drug Information Association</a:t>
            </a:r>
            <a:endParaRPr lang="en-US" dirty="0"/>
          </a:p>
        </p:txBody>
      </p:sp>
      <p:sp>
        <p:nvSpPr>
          <p:cNvPr id="8" name="Footer Placeholder 4">
            <a:extLst>
              <a:ext uri="{FF2B5EF4-FFF2-40B4-BE49-F238E27FC236}">
                <a16:creationId xmlns:a16="http://schemas.microsoft.com/office/drawing/2014/main" id="{B0974AC9-A8E0-1909-7437-973AEFD552EC}"/>
              </a:ext>
            </a:extLst>
          </p:cNvPr>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000">
                <a:solidFill>
                  <a:schemeClr val="tx1">
                    <a:tint val="75000"/>
                  </a:schemeClr>
                </a:solidFill>
                <a:latin typeface="+mn-lt"/>
              </a:defRPr>
            </a:lvl1pPr>
          </a:lstStyle>
          <a:p>
            <a:pPr>
              <a:defRPr/>
            </a:pPr>
            <a:r>
              <a:rPr lang="en-US"/>
              <a:t>www.diahome.org</a:t>
            </a:r>
            <a:endParaRPr lang="en-US" dirty="0"/>
          </a:p>
        </p:txBody>
      </p:sp>
      <p:sp>
        <p:nvSpPr>
          <p:cNvPr id="9" name="Slide Number Placeholder 5">
            <a:extLst>
              <a:ext uri="{FF2B5EF4-FFF2-40B4-BE49-F238E27FC236}">
                <a16:creationId xmlns:a16="http://schemas.microsoft.com/office/drawing/2014/main" id="{052E0D65-1B21-DA7F-CFD6-6BE983F4ADAF}"/>
              </a:ext>
            </a:extLst>
          </p:cNvPr>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a:defRPr sz="1000">
                <a:solidFill>
                  <a:srgbClr val="898989"/>
                </a:solidFill>
                <a:latin typeface="Calibri" panose="020F0502020204030204" pitchFamily="34" charset="0"/>
              </a:defRPr>
            </a:lvl1pPr>
          </a:lstStyle>
          <a:p>
            <a:fld id="{47C5B142-4F0E-C64B-926E-58ECAB5215B8}" type="slidenum">
              <a:rPr lang="en-US" altLang="en-US"/>
              <a:pPr/>
              <a:t>‹#›</a:t>
            </a:fld>
            <a:endParaRPr lang="en-US" altLang="en-US"/>
          </a:p>
        </p:txBody>
      </p:sp>
    </p:spTree>
  </p:cSld>
  <p:clrMap bg1="lt1" tx1="dk1" bg2="lt2" tx2="dk2" accent1="accent1" accent2="accent2" accent3="accent3" accent4="accent4" accent5="accent5" accent6="accent6" hlink="hlink" folHlink="folHlink"/>
  <p:sldLayoutIdLst>
    <p:sldLayoutId id="2147483715" r:id="rId1"/>
    <p:sldLayoutId id="2147483716" r:id="rId2"/>
    <p:sldLayoutId id="2147483717" r:id="rId3"/>
    <p:sldLayoutId id="2147483718" r:id="rId4"/>
    <p:sldLayoutId id="2147483719" r:id="rId5"/>
    <p:sldLayoutId id="2147483720" r:id="rId6"/>
    <p:sldLayoutId id="2147483721" r:id="rId7"/>
    <p:sldLayoutId id="2147483722" r:id="rId8"/>
    <p:sldLayoutId id="2147483723" r:id="rId9"/>
    <p:sldLayoutId id="2147483724" r:id="rId10"/>
    <p:sldLayoutId id="2147483725" r:id="rId11"/>
  </p:sldLayoutIdLst>
  <p:hf hdr="0"/>
  <p:txStyles>
    <p:titleStyle>
      <a:lvl1pPr algn="ctr" rtl="0" eaLnBrk="0" fontAlgn="base" hangingPunct="0">
        <a:spcBef>
          <a:spcPct val="0"/>
        </a:spcBef>
        <a:spcAft>
          <a:spcPct val="0"/>
        </a:spcAft>
        <a:defRPr sz="4400" kern="1200">
          <a:solidFill>
            <a:schemeClr val="tx1"/>
          </a:solidFill>
          <a:latin typeface="Arial" pitchFamily="34" charset="0"/>
          <a:ea typeface="+mj-ea"/>
          <a:cs typeface="Arial" pitchFamily="34" charset="0"/>
        </a:defRPr>
      </a:lvl1pPr>
      <a:lvl2pPr algn="ctr" rtl="0" eaLnBrk="0" fontAlgn="base" hangingPunct="0">
        <a:spcBef>
          <a:spcPct val="0"/>
        </a:spcBef>
        <a:spcAft>
          <a:spcPct val="0"/>
        </a:spcAft>
        <a:defRPr sz="4400">
          <a:solidFill>
            <a:schemeClr val="tx1"/>
          </a:solidFill>
          <a:latin typeface="Arial" charset="0"/>
          <a:cs typeface="Arial" charset="0"/>
        </a:defRPr>
      </a:lvl2pPr>
      <a:lvl3pPr algn="ctr" rtl="0" eaLnBrk="0" fontAlgn="base" hangingPunct="0">
        <a:spcBef>
          <a:spcPct val="0"/>
        </a:spcBef>
        <a:spcAft>
          <a:spcPct val="0"/>
        </a:spcAft>
        <a:defRPr sz="4400">
          <a:solidFill>
            <a:schemeClr val="tx1"/>
          </a:solidFill>
          <a:latin typeface="Arial" charset="0"/>
          <a:cs typeface="Arial" charset="0"/>
        </a:defRPr>
      </a:lvl3pPr>
      <a:lvl4pPr algn="ctr" rtl="0" eaLnBrk="0" fontAlgn="base" hangingPunct="0">
        <a:spcBef>
          <a:spcPct val="0"/>
        </a:spcBef>
        <a:spcAft>
          <a:spcPct val="0"/>
        </a:spcAft>
        <a:defRPr sz="4400">
          <a:solidFill>
            <a:schemeClr val="tx1"/>
          </a:solidFill>
          <a:latin typeface="Arial" charset="0"/>
          <a:cs typeface="Arial" charset="0"/>
        </a:defRPr>
      </a:lvl4pPr>
      <a:lvl5pPr algn="ctr" rtl="0" eaLnBrk="0" fontAlgn="base" hangingPunct="0">
        <a:spcBef>
          <a:spcPct val="0"/>
        </a:spcBef>
        <a:spcAft>
          <a:spcPct val="0"/>
        </a:spcAft>
        <a:defRPr sz="4400">
          <a:solidFill>
            <a:schemeClr val="tx1"/>
          </a:solidFill>
          <a:latin typeface="Arial" charset="0"/>
          <a:cs typeface="Arial" charset="0"/>
        </a:defRPr>
      </a:lvl5pPr>
      <a:lvl6pPr marL="457200" algn="ctr" rtl="0" fontAlgn="base">
        <a:spcBef>
          <a:spcPct val="0"/>
        </a:spcBef>
        <a:spcAft>
          <a:spcPct val="0"/>
        </a:spcAft>
        <a:defRPr sz="4400">
          <a:solidFill>
            <a:schemeClr val="tx1"/>
          </a:solidFill>
          <a:latin typeface="Arial" charset="0"/>
          <a:cs typeface="Arial" charset="0"/>
        </a:defRPr>
      </a:lvl6pPr>
      <a:lvl7pPr marL="914400" algn="ctr" rtl="0" fontAlgn="base">
        <a:spcBef>
          <a:spcPct val="0"/>
        </a:spcBef>
        <a:spcAft>
          <a:spcPct val="0"/>
        </a:spcAft>
        <a:defRPr sz="4400">
          <a:solidFill>
            <a:schemeClr val="tx1"/>
          </a:solidFill>
          <a:latin typeface="Arial" charset="0"/>
          <a:cs typeface="Arial" charset="0"/>
        </a:defRPr>
      </a:lvl7pPr>
      <a:lvl8pPr marL="1371600" algn="ctr" rtl="0" fontAlgn="base">
        <a:spcBef>
          <a:spcPct val="0"/>
        </a:spcBef>
        <a:spcAft>
          <a:spcPct val="0"/>
        </a:spcAft>
        <a:defRPr sz="4400">
          <a:solidFill>
            <a:schemeClr val="tx1"/>
          </a:solidFill>
          <a:latin typeface="Arial" charset="0"/>
          <a:cs typeface="Arial" charset="0"/>
        </a:defRPr>
      </a:lvl8pPr>
      <a:lvl9pPr marL="1828800" algn="ctr" rtl="0" fontAlgn="base">
        <a:spcBef>
          <a:spcPct val="0"/>
        </a:spcBef>
        <a:spcAft>
          <a:spcPct val="0"/>
        </a:spcAft>
        <a:defRPr sz="4400">
          <a:solidFill>
            <a:schemeClr val="tx1"/>
          </a:solidFill>
          <a:latin typeface="Arial" charset="0"/>
          <a:cs typeface="Arial"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Arial" pitchFamily="34" charset="0"/>
          <a:ea typeface="+mn-ea"/>
          <a:cs typeface="Arial" pitchFamily="34" charset="0"/>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Arial" pitchFamily="34" charset="0"/>
          <a:ea typeface="+mn-ea"/>
          <a:cs typeface="Arial" pitchFamily="34" charset="0"/>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Arial" pitchFamily="34" charset="0"/>
          <a:ea typeface="+mn-ea"/>
          <a:cs typeface="Arial" pitchFamily="34" charset="0"/>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Arial" pitchFamily="34" charset="0"/>
          <a:ea typeface="+mn-ea"/>
          <a:cs typeface="Arial" pitchFamily="34" charset="0"/>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13.xml.rels><?xml version="1.0" encoding="UTF-8" standalone="yes"?>
<Relationships xmlns="http://schemas.openxmlformats.org/package/2006/relationships"><Relationship Id="rId8" Type="http://schemas.openxmlformats.org/officeDocument/2006/relationships/diagramData" Target="../diagrams/data3.xml"/><Relationship Id="rId13" Type="http://schemas.openxmlformats.org/officeDocument/2006/relationships/diagramData" Target="../diagrams/data4.xml"/><Relationship Id="rId18" Type="http://schemas.openxmlformats.org/officeDocument/2006/relationships/diagramData" Target="../diagrams/data5.xml"/><Relationship Id="rId26" Type="http://schemas.openxmlformats.org/officeDocument/2006/relationships/diagramColors" Target="../diagrams/colors6.xml"/><Relationship Id="rId3" Type="http://schemas.openxmlformats.org/officeDocument/2006/relationships/diagramData" Target="../diagrams/data2.xml"/><Relationship Id="rId21" Type="http://schemas.openxmlformats.org/officeDocument/2006/relationships/diagramColors" Target="../diagrams/colors5.xml"/><Relationship Id="rId7" Type="http://schemas.microsoft.com/office/2007/relationships/diagramDrawing" Target="../diagrams/drawing2.xml"/><Relationship Id="rId12" Type="http://schemas.microsoft.com/office/2007/relationships/diagramDrawing" Target="../diagrams/drawing3.xml"/><Relationship Id="rId17" Type="http://schemas.microsoft.com/office/2007/relationships/diagramDrawing" Target="../diagrams/drawing4.xml"/><Relationship Id="rId25" Type="http://schemas.openxmlformats.org/officeDocument/2006/relationships/diagramQuickStyle" Target="../diagrams/quickStyle6.xml"/><Relationship Id="rId2" Type="http://schemas.openxmlformats.org/officeDocument/2006/relationships/notesSlide" Target="../notesSlides/notesSlide3.xml"/><Relationship Id="rId16" Type="http://schemas.openxmlformats.org/officeDocument/2006/relationships/diagramColors" Target="../diagrams/colors4.xml"/><Relationship Id="rId20" Type="http://schemas.openxmlformats.org/officeDocument/2006/relationships/diagramQuickStyle" Target="../diagrams/quickStyle5.xml"/><Relationship Id="rId29" Type="http://schemas.openxmlformats.org/officeDocument/2006/relationships/diagramLayout" Target="../diagrams/layout7.xml"/><Relationship Id="rId1" Type="http://schemas.openxmlformats.org/officeDocument/2006/relationships/slideLayout" Target="../slideLayouts/slideLayout2.xml"/><Relationship Id="rId6" Type="http://schemas.openxmlformats.org/officeDocument/2006/relationships/diagramColors" Target="../diagrams/colors2.xml"/><Relationship Id="rId11" Type="http://schemas.openxmlformats.org/officeDocument/2006/relationships/diagramColors" Target="../diagrams/colors3.xml"/><Relationship Id="rId24" Type="http://schemas.openxmlformats.org/officeDocument/2006/relationships/diagramLayout" Target="../diagrams/layout6.xml"/><Relationship Id="rId32" Type="http://schemas.microsoft.com/office/2007/relationships/diagramDrawing" Target="../diagrams/drawing7.xml"/><Relationship Id="rId5" Type="http://schemas.openxmlformats.org/officeDocument/2006/relationships/diagramQuickStyle" Target="../diagrams/quickStyle2.xml"/><Relationship Id="rId15" Type="http://schemas.openxmlformats.org/officeDocument/2006/relationships/diagramQuickStyle" Target="../diagrams/quickStyle4.xml"/><Relationship Id="rId23" Type="http://schemas.openxmlformats.org/officeDocument/2006/relationships/diagramData" Target="../diagrams/data6.xml"/><Relationship Id="rId28" Type="http://schemas.openxmlformats.org/officeDocument/2006/relationships/diagramData" Target="../diagrams/data7.xml"/><Relationship Id="rId10" Type="http://schemas.openxmlformats.org/officeDocument/2006/relationships/diagramQuickStyle" Target="../diagrams/quickStyle3.xml"/><Relationship Id="rId19" Type="http://schemas.openxmlformats.org/officeDocument/2006/relationships/diagramLayout" Target="../diagrams/layout5.xml"/><Relationship Id="rId31" Type="http://schemas.openxmlformats.org/officeDocument/2006/relationships/diagramColors" Target="../diagrams/colors7.xml"/><Relationship Id="rId4" Type="http://schemas.openxmlformats.org/officeDocument/2006/relationships/diagramLayout" Target="../diagrams/layout2.xml"/><Relationship Id="rId9" Type="http://schemas.openxmlformats.org/officeDocument/2006/relationships/diagramLayout" Target="../diagrams/layout3.xml"/><Relationship Id="rId14" Type="http://schemas.openxmlformats.org/officeDocument/2006/relationships/diagramLayout" Target="../diagrams/layout4.xml"/><Relationship Id="rId22" Type="http://schemas.microsoft.com/office/2007/relationships/diagramDrawing" Target="../diagrams/drawing5.xml"/><Relationship Id="rId27" Type="http://schemas.microsoft.com/office/2007/relationships/diagramDrawing" Target="../diagrams/drawing6.xml"/><Relationship Id="rId30" Type="http://schemas.openxmlformats.org/officeDocument/2006/relationships/diagramQuickStyle" Target="../diagrams/quickStyle7.xml"/></Relationships>
</file>

<file path=ppt/slides/_rels/slide14.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7" name="Text Box 8">
            <a:extLst>
              <a:ext uri="{FF2B5EF4-FFF2-40B4-BE49-F238E27FC236}">
                <a16:creationId xmlns:a16="http://schemas.microsoft.com/office/drawing/2014/main" id="{B7CC33A0-F4DF-BD73-1143-4556ACA44A5A}"/>
              </a:ext>
            </a:extLst>
          </p:cNvPr>
          <p:cNvSpPr txBox="1">
            <a:spLocks noChangeArrowheads="1"/>
          </p:cNvSpPr>
          <p:nvPr>
            <p:ph type="ctrTitle" idx="4294967295"/>
          </p:nvPr>
        </p:nvSpPr>
        <p:spPr>
          <a:xfrm>
            <a:off x="685800" y="1295400"/>
            <a:ext cx="4648200" cy="1981200"/>
          </a:xfrm>
          <a:noFill/>
        </p:spPr>
        <p:txBody>
          <a:bodyPr/>
          <a:lstStyle/>
          <a:p>
            <a:pPr>
              <a:spcBef>
                <a:spcPct val="50000"/>
              </a:spcBef>
            </a:pPr>
            <a:r>
              <a:rPr lang="en-US" altLang="en-US" sz="4000" b="1">
                <a:solidFill>
                  <a:schemeClr val="bg1"/>
                </a:solidFill>
              </a:rPr>
              <a:t>The TMF Reference Model Launched</a:t>
            </a:r>
            <a:br>
              <a:rPr lang="en-US" altLang="en-US" sz="4000" b="1">
                <a:solidFill>
                  <a:schemeClr val="bg1"/>
                </a:solidFill>
              </a:rPr>
            </a:br>
            <a:endParaRPr lang="en-US" altLang="en-US" sz="4000" b="1">
              <a:solidFill>
                <a:schemeClr val="bg1"/>
              </a:solidFill>
            </a:endParaRPr>
          </a:p>
        </p:txBody>
      </p:sp>
      <p:sp>
        <p:nvSpPr>
          <p:cNvPr id="13318" name="Subtitle 2">
            <a:extLst>
              <a:ext uri="{FF2B5EF4-FFF2-40B4-BE49-F238E27FC236}">
                <a16:creationId xmlns:a16="http://schemas.microsoft.com/office/drawing/2014/main" id="{8F75882D-F568-B381-37ED-7F2BFE7AF360}"/>
              </a:ext>
            </a:extLst>
          </p:cNvPr>
          <p:cNvSpPr>
            <a:spLocks/>
          </p:cNvSpPr>
          <p:nvPr/>
        </p:nvSpPr>
        <p:spPr bwMode="auto">
          <a:xfrm>
            <a:off x="1752600" y="3429000"/>
            <a:ext cx="5562600" cy="1752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lgn="ctr" eaLnBrk="0" hangingPunct="0">
              <a:spcBef>
                <a:spcPct val="20000"/>
              </a:spcBef>
              <a:buFont typeface="Arial" panose="020B0604020202020204" pitchFamily="34" charset="0"/>
              <a:defRPr sz="3200">
                <a:solidFill>
                  <a:schemeClr val="tx1"/>
                </a:solidFill>
                <a:latin typeface="Arial" panose="020B0604020202020204" pitchFamily="34" charset="0"/>
                <a:cs typeface="Arial" panose="020B0604020202020204" pitchFamily="34" charset="0"/>
              </a:defRPr>
            </a:lvl1pPr>
            <a:lvl2pPr marL="742950" indent="-285750" algn="ctr" eaLnBrk="0" hangingPunct="0">
              <a:spcBef>
                <a:spcPct val="20000"/>
              </a:spcBef>
              <a:buFont typeface="Arial" panose="020B0604020202020204" pitchFamily="34" charset="0"/>
              <a:defRPr sz="2800">
                <a:solidFill>
                  <a:schemeClr val="tx1"/>
                </a:solidFill>
                <a:latin typeface="Arial" panose="020B0604020202020204" pitchFamily="34" charset="0"/>
                <a:cs typeface="Arial" panose="020B0604020202020204" pitchFamily="34" charset="0"/>
              </a:defRPr>
            </a:lvl2pPr>
            <a:lvl3pPr marL="1143000" indent="-228600" algn="ctr" eaLnBrk="0" hangingPunct="0">
              <a:spcBef>
                <a:spcPct val="20000"/>
              </a:spcBef>
              <a:buFont typeface="Arial" panose="020B0604020202020204" pitchFamily="34" charset="0"/>
              <a:defRPr sz="2400">
                <a:solidFill>
                  <a:schemeClr val="tx1"/>
                </a:solidFill>
                <a:latin typeface="Arial" panose="020B0604020202020204" pitchFamily="34" charset="0"/>
                <a:cs typeface="Arial" panose="020B0604020202020204" pitchFamily="34" charset="0"/>
              </a:defRPr>
            </a:lvl3pPr>
            <a:lvl4pPr marL="1600200" indent="-228600" algn="ctr" eaLnBrk="0" hangingPunct="0">
              <a:spcBef>
                <a:spcPct val="20000"/>
              </a:spcBef>
              <a:buFont typeface="Arial" panose="020B0604020202020204" pitchFamily="34" charset="0"/>
              <a:defRPr sz="2000">
                <a:solidFill>
                  <a:schemeClr val="tx1"/>
                </a:solidFill>
                <a:latin typeface="Arial" panose="020B0604020202020204" pitchFamily="34" charset="0"/>
                <a:cs typeface="Arial" panose="020B0604020202020204" pitchFamily="34" charset="0"/>
              </a:defRPr>
            </a:lvl4pPr>
            <a:lvl5pPr marL="2057400" indent="-228600" algn="ctr" eaLnBrk="0" hangingPunct="0">
              <a:spcBef>
                <a:spcPct val="20000"/>
              </a:spcBef>
              <a:buFont typeface="Arial" panose="020B0604020202020204" pitchFamily="34" charset="0"/>
              <a:defRPr sz="2000">
                <a:solidFill>
                  <a:schemeClr val="tx1"/>
                </a:solidFill>
                <a:latin typeface="Arial" panose="020B0604020202020204" pitchFamily="34" charset="0"/>
                <a:cs typeface="Arial" panose="020B0604020202020204" pitchFamily="34" charset="0"/>
              </a:defRPr>
            </a:lvl5pPr>
            <a:lvl6pPr marL="2514600" indent="-228600" algn="ctr" eaLnBrk="0" fontAlgn="base" hangingPunct="0">
              <a:spcBef>
                <a:spcPct val="20000"/>
              </a:spcBef>
              <a:spcAft>
                <a:spcPct val="0"/>
              </a:spcAft>
              <a:buFont typeface="Arial" panose="020B0604020202020204" pitchFamily="34" charset="0"/>
              <a:defRPr sz="2000">
                <a:solidFill>
                  <a:schemeClr val="tx1"/>
                </a:solidFill>
                <a:latin typeface="Arial" panose="020B0604020202020204" pitchFamily="34" charset="0"/>
                <a:cs typeface="Arial" panose="020B0604020202020204" pitchFamily="34" charset="0"/>
              </a:defRPr>
            </a:lvl6pPr>
            <a:lvl7pPr marL="2971800" indent="-228600" algn="ctr" eaLnBrk="0" fontAlgn="base" hangingPunct="0">
              <a:spcBef>
                <a:spcPct val="20000"/>
              </a:spcBef>
              <a:spcAft>
                <a:spcPct val="0"/>
              </a:spcAft>
              <a:buFont typeface="Arial" panose="020B0604020202020204" pitchFamily="34" charset="0"/>
              <a:defRPr sz="2000">
                <a:solidFill>
                  <a:schemeClr val="tx1"/>
                </a:solidFill>
                <a:latin typeface="Arial" panose="020B0604020202020204" pitchFamily="34" charset="0"/>
                <a:cs typeface="Arial" panose="020B0604020202020204" pitchFamily="34" charset="0"/>
              </a:defRPr>
            </a:lvl7pPr>
            <a:lvl8pPr marL="3429000" indent="-228600" algn="ctr" eaLnBrk="0" fontAlgn="base" hangingPunct="0">
              <a:spcBef>
                <a:spcPct val="20000"/>
              </a:spcBef>
              <a:spcAft>
                <a:spcPct val="0"/>
              </a:spcAft>
              <a:buFont typeface="Arial" panose="020B0604020202020204" pitchFamily="34" charset="0"/>
              <a:defRPr sz="2000">
                <a:solidFill>
                  <a:schemeClr val="tx1"/>
                </a:solidFill>
                <a:latin typeface="Arial" panose="020B0604020202020204" pitchFamily="34" charset="0"/>
                <a:cs typeface="Arial" panose="020B0604020202020204" pitchFamily="34" charset="0"/>
              </a:defRPr>
            </a:lvl8pPr>
            <a:lvl9pPr marL="3886200" indent="-228600" algn="ctr" eaLnBrk="0" fontAlgn="base" hangingPunct="0">
              <a:spcBef>
                <a:spcPct val="20000"/>
              </a:spcBef>
              <a:spcAft>
                <a:spcPct val="0"/>
              </a:spcAft>
              <a:buFont typeface="Arial" panose="020B0604020202020204" pitchFamily="34" charset="0"/>
              <a:defRPr sz="2000">
                <a:solidFill>
                  <a:schemeClr val="tx1"/>
                </a:solidFill>
                <a:latin typeface="Arial" panose="020B0604020202020204" pitchFamily="34" charset="0"/>
                <a:cs typeface="Arial" panose="020B0604020202020204" pitchFamily="34" charset="0"/>
              </a:defRPr>
            </a:lvl9pPr>
          </a:lstStyle>
          <a:p>
            <a:pPr algn="l" eaLnBrk="1" hangingPunct="1"/>
            <a:r>
              <a:rPr lang="en-US" altLang="en-US" sz="2800">
                <a:solidFill>
                  <a:schemeClr val="bg1"/>
                </a:solidFill>
              </a:rPr>
              <a:t>10</a:t>
            </a:r>
            <a:r>
              <a:rPr lang="en-US" altLang="en-US" sz="2800" baseline="30000">
                <a:solidFill>
                  <a:schemeClr val="bg1"/>
                </a:solidFill>
              </a:rPr>
              <a:t>th</a:t>
            </a:r>
            <a:r>
              <a:rPr lang="en-US" altLang="en-US" sz="2800">
                <a:solidFill>
                  <a:schemeClr val="bg1"/>
                </a:solidFill>
              </a:rPr>
              <a:t> June 2010</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Content Placeholder 1">
            <a:extLst>
              <a:ext uri="{FF2B5EF4-FFF2-40B4-BE49-F238E27FC236}">
                <a16:creationId xmlns:a16="http://schemas.microsoft.com/office/drawing/2014/main" id="{43D01098-C14B-0AB7-8BFB-28CF1B6EC362}"/>
              </a:ext>
            </a:extLst>
          </p:cNvPr>
          <p:cNvSpPr>
            <a:spLocks noGrp="1"/>
          </p:cNvSpPr>
          <p:nvPr>
            <p:ph idx="4294967295"/>
          </p:nvPr>
        </p:nvSpPr>
        <p:spPr>
          <a:xfrm>
            <a:off x="228600" y="1371600"/>
            <a:ext cx="7572375" cy="4381500"/>
          </a:xfrm>
        </p:spPr>
        <p:txBody>
          <a:bodyPr/>
          <a:lstStyle/>
          <a:p>
            <a:r>
              <a:rPr lang="en-GB" altLang="en-US" sz="2800"/>
              <a:t>Is it identified specifically in ICH GCP?</a:t>
            </a:r>
          </a:p>
          <a:p>
            <a:r>
              <a:rPr lang="en-GB" altLang="en-US" sz="2800"/>
              <a:t>Does it facilitate assessment of the conduct of the trial?</a:t>
            </a:r>
          </a:p>
          <a:p>
            <a:r>
              <a:rPr lang="en-GB" altLang="en-US" sz="2800"/>
              <a:t>Does it provide evidence of following a quality control system?</a:t>
            </a:r>
          </a:p>
          <a:p>
            <a:r>
              <a:rPr lang="en-GB" altLang="en-US" sz="2800"/>
              <a:t>Does it help to provide evidence of compliance with any GCP requirement?</a:t>
            </a:r>
          </a:p>
          <a:p>
            <a:r>
              <a:rPr lang="en-GB" altLang="en-US" sz="2800"/>
              <a:t>Does it help to provide evidence of compliance with any other regulatory requirement?</a:t>
            </a:r>
          </a:p>
          <a:p>
            <a:endParaRPr lang="en-GB" altLang="en-US" sz="2800"/>
          </a:p>
        </p:txBody>
      </p:sp>
      <p:sp>
        <p:nvSpPr>
          <p:cNvPr id="39939" name="Title 2">
            <a:extLst>
              <a:ext uri="{FF2B5EF4-FFF2-40B4-BE49-F238E27FC236}">
                <a16:creationId xmlns:a16="http://schemas.microsoft.com/office/drawing/2014/main" id="{84947641-9A43-2265-FF60-1D0C5AB9BAF1}"/>
              </a:ext>
            </a:extLst>
          </p:cNvPr>
          <p:cNvSpPr>
            <a:spLocks noGrp="1"/>
          </p:cNvSpPr>
          <p:nvPr>
            <p:ph type="title" idx="4294967295"/>
          </p:nvPr>
        </p:nvSpPr>
        <p:spPr>
          <a:xfrm>
            <a:off x="-304800" y="152400"/>
            <a:ext cx="8715375" cy="642938"/>
          </a:xfrm>
        </p:spPr>
        <p:txBody>
          <a:bodyPr/>
          <a:lstStyle/>
          <a:p>
            <a:r>
              <a:rPr lang="en-GB" altLang="en-US">
                <a:solidFill>
                  <a:schemeClr val="bg1"/>
                </a:solidFill>
              </a:rPr>
              <a:t>Checklist</a:t>
            </a:r>
          </a:p>
        </p:txBody>
      </p:sp>
      <p:pic>
        <p:nvPicPr>
          <p:cNvPr id="39940" name="Picture 2" descr="C:\Documents and Settings\Rammell Consulting\Local Settings\Temporary Internet Files\Content.IE5\5ERVOZE4\MCj04346630000[1].wmf">
            <a:extLst>
              <a:ext uri="{FF2B5EF4-FFF2-40B4-BE49-F238E27FC236}">
                <a16:creationId xmlns:a16="http://schemas.microsoft.com/office/drawing/2014/main" id="{DD4A1F73-B413-4F14-26A8-3D8A51F6EC6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929563" y="1714500"/>
            <a:ext cx="344487" cy="4556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9941" name="Picture 2" descr="C:\Documents and Settings\Rammell Consulting\Local Settings\Temporary Internet Files\Content.IE5\5ERVOZE4\MCj04346630000[1].wmf">
            <a:extLst>
              <a:ext uri="{FF2B5EF4-FFF2-40B4-BE49-F238E27FC236}">
                <a16:creationId xmlns:a16="http://schemas.microsoft.com/office/drawing/2014/main" id="{999E42AE-E486-DB56-CA9B-FF87EB8D686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929563" y="2357438"/>
            <a:ext cx="344487" cy="4556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9942" name="Picture 2" descr="C:\Documents and Settings\Rammell Consulting\Local Settings\Temporary Internet Files\Content.IE5\5ERVOZE4\MCj04346630000[1].wmf">
            <a:extLst>
              <a:ext uri="{FF2B5EF4-FFF2-40B4-BE49-F238E27FC236}">
                <a16:creationId xmlns:a16="http://schemas.microsoft.com/office/drawing/2014/main" id="{B8EADE70-16EC-E8E4-7E64-82541B7BAA8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929563" y="3286125"/>
            <a:ext cx="344487" cy="4556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9943" name="Picture 2" descr="C:\Documents and Settings\Rammell Consulting\Local Settings\Temporary Internet Files\Content.IE5\5ERVOZE4\MCj04346630000[1].wmf">
            <a:extLst>
              <a:ext uri="{FF2B5EF4-FFF2-40B4-BE49-F238E27FC236}">
                <a16:creationId xmlns:a16="http://schemas.microsoft.com/office/drawing/2014/main" id="{BB628823-51F2-6908-DF98-D9855C8F6E2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929563" y="4357688"/>
            <a:ext cx="344487" cy="4556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9944" name="Picture 2" descr="C:\Documents and Settings\Rammell Consulting\Local Settings\Temporary Internet Files\Content.IE5\5ERVOZE4\MCj04346630000[1].wmf">
            <a:extLst>
              <a:ext uri="{FF2B5EF4-FFF2-40B4-BE49-F238E27FC236}">
                <a16:creationId xmlns:a16="http://schemas.microsoft.com/office/drawing/2014/main" id="{B6C89DE4-3DAD-FF22-D9C4-500E394F551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929563" y="5429250"/>
            <a:ext cx="344487" cy="4556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 name="Left Arrow 9">
            <a:extLst>
              <a:ext uri="{FF2B5EF4-FFF2-40B4-BE49-F238E27FC236}">
                <a16:creationId xmlns:a16="http://schemas.microsoft.com/office/drawing/2014/main" id="{281D1C4F-E3C7-C783-D806-058D3EA88D64}"/>
              </a:ext>
            </a:extLst>
          </p:cNvPr>
          <p:cNvSpPr>
            <a:spLocks noChangeArrowheads="1"/>
          </p:cNvSpPr>
          <p:nvPr/>
        </p:nvSpPr>
        <p:spPr bwMode="auto">
          <a:xfrm>
            <a:off x="4787900" y="2565400"/>
            <a:ext cx="3357563" cy="3000375"/>
          </a:xfrm>
          <a:prstGeom prst="leftArrow">
            <a:avLst>
              <a:gd name="adj1" fmla="val 50000"/>
              <a:gd name="adj2" fmla="val 50000"/>
            </a:avLst>
          </a:prstGeom>
          <a:solidFill>
            <a:srgbClr val="FFFF66"/>
          </a:solidFill>
          <a:ln w="9525" algn="ctr">
            <a:solidFill>
              <a:schemeClr val="tx1"/>
            </a:solidFill>
            <a:round/>
            <a:headEnd/>
            <a:tailEnd/>
          </a:ln>
        </p:spPr>
        <p:txBody>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marL="0" lvl="1"/>
            <a:endParaRPr lang="en-US" altLang="en-US" sz="700" b="1">
              <a:cs typeface="Arial" panose="020B0604020202020204" pitchFamily="34" charset="0"/>
            </a:endParaRPr>
          </a:p>
          <a:p>
            <a:pPr marL="0" lvl="1"/>
            <a:r>
              <a:rPr lang="en-US" altLang="en-US" sz="2200" b="1">
                <a:cs typeface="Arial" panose="020B0604020202020204" pitchFamily="34" charset="0"/>
              </a:rPr>
              <a:t>Each company is left to interpret expanded content &amp; variable names</a:t>
            </a:r>
          </a:p>
          <a:p>
            <a:endParaRPr lang="en-US" altLang="en-US" sz="2400">
              <a:solidFill>
                <a:srgbClr val="10147E"/>
              </a:solidFill>
              <a:cs typeface="Arial" panose="020B0604020202020204"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box(in)">
                                      <p:cBhvr>
                                        <p:cTn id="7"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a:extLst>
              <a:ext uri="{FF2B5EF4-FFF2-40B4-BE49-F238E27FC236}">
                <a16:creationId xmlns:a16="http://schemas.microsoft.com/office/drawing/2014/main" id="{93F82939-648D-8F40-2A2B-4C5F4D19B44E}"/>
              </a:ext>
            </a:extLst>
          </p:cNvPr>
          <p:cNvSpPr>
            <a:spLocks noGrp="1" noChangeArrowheads="1"/>
          </p:cNvSpPr>
          <p:nvPr>
            <p:ph type="title" idx="4294967295"/>
          </p:nvPr>
        </p:nvSpPr>
        <p:spPr>
          <a:xfrm>
            <a:off x="-304800" y="0"/>
            <a:ext cx="8229600" cy="1143000"/>
          </a:xfrm>
        </p:spPr>
        <p:txBody>
          <a:bodyPr/>
          <a:lstStyle/>
          <a:p>
            <a:r>
              <a:rPr lang="en-GB" altLang="en-US" sz="4000">
                <a:solidFill>
                  <a:schemeClr val="bg1"/>
                </a:solidFill>
              </a:rPr>
              <a:t>EDM Reference Model</a:t>
            </a:r>
          </a:p>
        </p:txBody>
      </p:sp>
      <p:sp>
        <p:nvSpPr>
          <p:cNvPr id="40963" name="Rectangle 3">
            <a:extLst>
              <a:ext uri="{FF2B5EF4-FFF2-40B4-BE49-F238E27FC236}">
                <a16:creationId xmlns:a16="http://schemas.microsoft.com/office/drawing/2014/main" id="{D1359B5D-D2E4-91F0-9512-5A6452DC3FDC}"/>
              </a:ext>
            </a:extLst>
          </p:cNvPr>
          <p:cNvSpPr>
            <a:spLocks noGrp="1" noChangeArrowheads="1"/>
          </p:cNvSpPr>
          <p:nvPr>
            <p:ph type="body" idx="4294967295"/>
          </p:nvPr>
        </p:nvSpPr>
        <p:spPr>
          <a:xfrm>
            <a:off x="684213" y="1773238"/>
            <a:ext cx="7918450" cy="4400550"/>
          </a:xfrm>
        </p:spPr>
        <p:txBody>
          <a:bodyPr/>
          <a:lstStyle/>
          <a:p>
            <a:r>
              <a:rPr lang="en-GB" altLang="en-US" sz="2400"/>
              <a:t>DIA Document and Records Management  Special Interest Area Community initiative since 2008 </a:t>
            </a:r>
          </a:p>
          <a:p>
            <a:pPr lvl="1"/>
            <a:r>
              <a:rPr lang="en-GB" altLang="en-US" sz="2000"/>
              <a:t>Standardization effort for the industry with eCTD backbone</a:t>
            </a:r>
          </a:p>
          <a:p>
            <a:pPr lvl="1"/>
            <a:r>
              <a:rPr lang="en-GB" altLang="en-US" sz="2000"/>
              <a:t>Version 1 launched in 2008, version 2 in the works</a:t>
            </a:r>
          </a:p>
          <a:p>
            <a:pPr lvl="1"/>
            <a:r>
              <a:rPr lang="en-GB" altLang="en-US" sz="2000"/>
              <a:t>Extensions of the model are in development</a:t>
            </a:r>
          </a:p>
          <a:p>
            <a:pPr lvl="1"/>
            <a:endParaRPr lang="en-GB" altLang="en-US" sz="2000"/>
          </a:p>
          <a:p>
            <a:r>
              <a:rPr lang="en-GB" altLang="en-US" sz="2400"/>
              <a:t>Interconnects with this initiative in trial related submission documentation</a:t>
            </a:r>
          </a:p>
          <a:p>
            <a:pPr lvl="1"/>
            <a:r>
              <a:rPr lang="en-US" altLang="en-US" sz="2200"/>
              <a:t>Ensure common taxonomy and metadata</a:t>
            </a:r>
          </a:p>
          <a:p>
            <a:pPr lvl="1"/>
            <a:r>
              <a:rPr lang="en-US" altLang="en-US" sz="2200"/>
              <a:t>TMF has wider applicability than EDM Reference model</a:t>
            </a:r>
          </a:p>
          <a:p>
            <a:endParaRPr lang="en-GB" altLang="en-US" sz="2400"/>
          </a:p>
          <a:p>
            <a:endParaRPr lang="en-GB" altLang="en-US" sz="2800"/>
          </a:p>
          <a:p>
            <a:endParaRPr lang="en-GB" altLang="en-US" sz="280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Title 5">
            <a:extLst>
              <a:ext uri="{FF2B5EF4-FFF2-40B4-BE49-F238E27FC236}">
                <a16:creationId xmlns:a16="http://schemas.microsoft.com/office/drawing/2014/main" id="{6058DA78-6BA8-389D-7668-739D9732B12B}"/>
              </a:ext>
            </a:extLst>
          </p:cNvPr>
          <p:cNvSpPr>
            <a:spLocks noGrp="1"/>
          </p:cNvSpPr>
          <p:nvPr>
            <p:ph type="title" idx="4294967295"/>
          </p:nvPr>
        </p:nvSpPr>
        <p:spPr>
          <a:xfrm>
            <a:off x="-685800" y="152400"/>
            <a:ext cx="8715375" cy="661988"/>
          </a:xfrm>
        </p:spPr>
        <p:txBody>
          <a:bodyPr/>
          <a:lstStyle/>
          <a:p>
            <a:r>
              <a:rPr lang="en-GB" altLang="en-US" sz="3600">
                <a:solidFill>
                  <a:schemeClr val="bg1"/>
                </a:solidFill>
              </a:rPr>
              <a:t>TMF Reference Model Goals</a:t>
            </a:r>
          </a:p>
        </p:txBody>
      </p:sp>
      <p:graphicFrame>
        <p:nvGraphicFramePr>
          <p:cNvPr id="6" name="Diagram 5">
            <a:extLst>
              <a:ext uri="{FF2B5EF4-FFF2-40B4-BE49-F238E27FC236}">
                <a16:creationId xmlns:a16="http://schemas.microsoft.com/office/drawing/2014/main" id="{983F4CA0-2BE3-EA04-5E11-AACD908E1B4F}"/>
              </a:ext>
            </a:extLst>
          </p:cNvPr>
          <p:cNvGraphicFramePr/>
          <p:nvPr/>
        </p:nvGraphicFramePr>
        <p:xfrm>
          <a:off x="714348" y="1857364"/>
          <a:ext cx="7858180" cy="4064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Title 1">
            <a:extLst>
              <a:ext uri="{FF2B5EF4-FFF2-40B4-BE49-F238E27FC236}">
                <a16:creationId xmlns:a16="http://schemas.microsoft.com/office/drawing/2014/main" id="{B776E84E-5693-76D6-615C-5ABCA1B767B5}"/>
              </a:ext>
            </a:extLst>
          </p:cNvPr>
          <p:cNvSpPr>
            <a:spLocks noGrp="1"/>
          </p:cNvSpPr>
          <p:nvPr>
            <p:ph type="title" idx="4294967295"/>
          </p:nvPr>
        </p:nvSpPr>
        <p:spPr>
          <a:xfrm>
            <a:off x="-228600" y="228600"/>
            <a:ext cx="7772400" cy="661988"/>
          </a:xfrm>
        </p:spPr>
        <p:txBody>
          <a:bodyPr/>
          <a:lstStyle/>
          <a:p>
            <a:r>
              <a:rPr lang="en-GB" altLang="en-US" sz="3200">
                <a:solidFill>
                  <a:schemeClr val="bg1"/>
                </a:solidFill>
              </a:rPr>
              <a:t>1.5 years of Accomplishments</a:t>
            </a:r>
          </a:p>
        </p:txBody>
      </p:sp>
      <p:graphicFrame>
        <p:nvGraphicFramePr>
          <p:cNvPr id="4" name="Diagram 3">
            <a:extLst>
              <a:ext uri="{FF2B5EF4-FFF2-40B4-BE49-F238E27FC236}">
                <a16:creationId xmlns:a16="http://schemas.microsoft.com/office/drawing/2014/main" id="{76CEEC95-6EBF-7BA9-1ED0-9A44C46A4786}"/>
              </a:ext>
            </a:extLst>
          </p:cNvPr>
          <p:cNvGraphicFramePr/>
          <p:nvPr/>
        </p:nvGraphicFramePr>
        <p:xfrm>
          <a:off x="285720" y="1643050"/>
          <a:ext cx="8501026" cy="103186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aphicFrame>
        <p:nvGraphicFramePr>
          <p:cNvPr id="5" name="Diagram 4">
            <a:extLst>
              <a:ext uri="{FF2B5EF4-FFF2-40B4-BE49-F238E27FC236}">
                <a16:creationId xmlns:a16="http://schemas.microsoft.com/office/drawing/2014/main" id="{1CE13DB2-B631-1942-81B2-422F9DF76501}"/>
              </a:ext>
            </a:extLst>
          </p:cNvPr>
          <p:cNvGraphicFramePr/>
          <p:nvPr/>
        </p:nvGraphicFramePr>
        <p:xfrm>
          <a:off x="285720" y="2428868"/>
          <a:ext cx="8501122" cy="1031868"/>
        </p:xfrm>
        <a:graphic>
          <a:graphicData uri="http://schemas.openxmlformats.org/drawingml/2006/diagram">
            <dgm:relIds xmlns:dgm="http://schemas.openxmlformats.org/drawingml/2006/diagram" xmlns:r="http://schemas.openxmlformats.org/officeDocument/2006/relationships" r:dm="rId8" r:lo="rId9" r:qs="rId10" r:cs="rId11"/>
          </a:graphicData>
        </a:graphic>
      </p:graphicFrame>
      <p:graphicFrame>
        <p:nvGraphicFramePr>
          <p:cNvPr id="6" name="Diagram 5">
            <a:extLst>
              <a:ext uri="{FF2B5EF4-FFF2-40B4-BE49-F238E27FC236}">
                <a16:creationId xmlns:a16="http://schemas.microsoft.com/office/drawing/2014/main" id="{F81E5B7B-DD93-BD7C-D5E7-CDAEE1AF05D7}"/>
              </a:ext>
            </a:extLst>
          </p:cNvPr>
          <p:cNvGraphicFramePr/>
          <p:nvPr/>
        </p:nvGraphicFramePr>
        <p:xfrm>
          <a:off x="285720" y="3246422"/>
          <a:ext cx="8501122" cy="1031868"/>
        </p:xfrm>
        <a:graphic>
          <a:graphicData uri="http://schemas.openxmlformats.org/drawingml/2006/diagram">
            <dgm:relIds xmlns:dgm="http://schemas.openxmlformats.org/drawingml/2006/diagram" xmlns:r="http://schemas.openxmlformats.org/officeDocument/2006/relationships" r:dm="rId13" r:lo="rId14" r:qs="rId15" r:cs="rId16"/>
          </a:graphicData>
        </a:graphic>
      </p:graphicFrame>
      <p:graphicFrame>
        <p:nvGraphicFramePr>
          <p:cNvPr id="7" name="Diagram 6">
            <a:extLst>
              <a:ext uri="{FF2B5EF4-FFF2-40B4-BE49-F238E27FC236}">
                <a16:creationId xmlns:a16="http://schemas.microsoft.com/office/drawing/2014/main" id="{FFDC40B3-09EC-1546-FE10-7F472072C976}"/>
              </a:ext>
            </a:extLst>
          </p:cNvPr>
          <p:cNvGraphicFramePr/>
          <p:nvPr/>
        </p:nvGraphicFramePr>
        <p:xfrm>
          <a:off x="285720" y="4040206"/>
          <a:ext cx="8501122" cy="1031868"/>
        </p:xfrm>
        <a:graphic>
          <a:graphicData uri="http://schemas.openxmlformats.org/drawingml/2006/diagram">
            <dgm:relIds xmlns:dgm="http://schemas.openxmlformats.org/drawingml/2006/diagram" xmlns:r="http://schemas.openxmlformats.org/officeDocument/2006/relationships" r:dm="rId18" r:lo="rId19" r:qs="rId20" r:cs="rId21"/>
          </a:graphicData>
        </a:graphic>
      </p:graphicFrame>
      <p:graphicFrame>
        <p:nvGraphicFramePr>
          <p:cNvPr id="8" name="Diagram 7">
            <a:extLst>
              <a:ext uri="{FF2B5EF4-FFF2-40B4-BE49-F238E27FC236}">
                <a16:creationId xmlns:a16="http://schemas.microsoft.com/office/drawing/2014/main" id="{2C658726-3892-2DC9-FDB9-602C76B90E49}"/>
              </a:ext>
            </a:extLst>
          </p:cNvPr>
          <p:cNvGraphicFramePr/>
          <p:nvPr/>
        </p:nvGraphicFramePr>
        <p:xfrm>
          <a:off x="285720" y="4857760"/>
          <a:ext cx="8501122" cy="1031868"/>
        </p:xfrm>
        <a:graphic>
          <a:graphicData uri="http://schemas.openxmlformats.org/drawingml/2006/diagram">
            <dgm:relIds xmlns:dgm="http://schemas.openxmlformats.org/drawingml/2006/diagram" xmlns:r="http://schemas.openxmlformats.org/officeDocument/2006/relationships" r:dm="rId23" r:lo="rId24" r:qs="rId25" r:cs="rId26"/>
          </a:graphicData>
        </a:graphic>
      </p:graphicFrame>
      <p:graphicFrame>
        <p:nvGraphicFramePr>
          <p:cNvPr id="11" name="Diagram 10">
            <a:extLst>
              <a:ext uri="{FF2B5EF4-FFF2-40B4-BE49-F238E27FC236}">
                <a16:creationId xmlns:a16="http://schemas.microsoft.com/office/drawing/2014/main" id="{3B76228E-EB7D-FBF4-ACEB-A1DF826262AB}"/>
              </a:ext>
            </a:extLst>
          </p:cNvPr>
          <p:cNvGraphicFramePr/>
          <p:nvPr/>
        </p:nvGraphicFramePr>
        <p:xfrm>
          <a:off x="285720" y="5643578"/>
          <a:ext cx="8501122" cy="1071570"/>
        </p:xfrm>
        <a:graphic>
          <a:graphicData uri="http://schemas.openxmlformats.org/drawingml/2006/diagram">
            <dgm:relIds xmlns:dgm="http://schemas.openxmlformats.org/drawingml/2006/diagram" xmlns:r="http://schemas.openxmlformats.org/officeDocument/2006/relationships" r:dm="rId28" r:lo="rId29" r:qs="rId30" r:cs="rId31"/>
          </a:graphicData>
        </a:graphic>
      </p:graphicFrame>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Title 1">
            <a:extLst>
              <a:ext uri="{FF2B5EF4-FFF2-40B4-BE49-F238E27FC236}">
                <a16:creationId xmlns:a16="http://schemas.microsoft.com/office/drawing/2014/main" id="{E1AF1BEF-AEAA-8D91-7EDD-21599BDB286A}"/>
              </a:ext>
            </a:extLst>
          </p:cNvPr>
          <p:cNvSpPr>
            <a:spLocks noGrp="1"/>
          </p:cNvSpPr>
          <p:nvPr>
            <p:ph type="title" idx="4294967295"/>
          </p:nvPr>
        </p:nvSpPr>
        <p:spPr>
          <a:xfrm>
            <a:off x="381000" y="228600"/>
            <a:ext cx="7772400" cy="661988"/>
          </a:xfrm>
        </p:spPr>
        <p:txBody>
          <a:bodyPr/>
          <a:lstStyle/>
          <a:p>
            <a:r>
              <a:rPr lang="en-GB" altLang="en-US" sz="4000">
                <a:solidFill>
                  <a:schemeClr val="bg1"/>
                </a:solidFill>
              </a:rPr>
              <a:t>Who is involved?</a:t>
            </a:r>
          </a:p>
        </p:txBody>
      </p:sp>
      <p:sp>
        <p:nvSpPr>
          <p:cNvPr id="46083" name="Content Placeholder 2">
            <a:extLst>
              <a:ext uri="{FF2B5EF4-FFF2-40B4-BE49-F238E27FC236}">
                <a16:creationId xmlns:a16="http://schemas.microsoft.com/office/drawing/2014/main" id="{CDEBF30E-2248-2081-AD49-698F85A3D5A9}"/>
              </a:ext>
            </a:extLst>
          </p:cNvPr>
          <p:cNvSpPr>
            <a:spLocks noGrp="1"/>
          </p:cNvSpPr>
          <p:nvPr>
            <p:ph idx="4294967295"/>
          </p:nvPr>
        </p:nvSpPr>
        <p:spPr>
          <a:xfrm>
            <a:off x="357188" y="1714500"/>
            <a:ext cx="8101012" cy="4572000"/>
          </a:xfrm>
        </p:spPr>
        <p:txBody>
          <a:bodyPr/>
          <a:lstStyle/>
          <a:p>
            <a:pPr>
              <a:lnSpc>
                <a:spcPct val="80000"/>
              </a:lnSpc>
            </a:pPr>
            <a:r>
              <a:rPr lang="en-GB" altLang="en-US" sz="2600"/>
              <a:t>123 members		</a:t>
            </a:r>
          </a:p>
          <a:p>
            <a:pPr lvl="1">
              <a:lnSpc>
                <a:spcPct val="80000"/>
              </a:lnSpc>
            </a:pPr>
            <a:r>
              <a:rPr lang="en-GB" altLang="en-US" sz="2200"/>
              <a:t>48% US, 52% EU</a:t>
            </a:r>
          </a:p>
          <a:p>
            <a:pPr lvl="1">
              <a:lnSpc>
                <a:spcPct val="80000"/>
              </a:lnSpc>
            </a:pPr>
            <a:endParaRPr lang="en-GB" altLang="en-US" sz="2200"/>
          </a:p>
          <a:p>
            <a:pPr>
              <a:lnSpc>
                <a:spcPct val="80000"/>
              </a:lnSpc>
            </a:pPr>
            <a:r>
              <a:rPr lang="en-GB" altLang="en-US" sz="2600"/>
              <a:t>90 Companies</a:t>
            </a:r>
          </a:p>
          <a:p>
            <a:pPr lvl="1">
              <a:lnSpc>
                <a:spcPct val="80000"/>
              </a:lnSpc>
            </a:pPr>
            <a:r>
              <a:rPr lang="en-GB" altLang="en-US" sz="2200"/>
              <a:t>Pharma</a:t>
            </a:r>
          </a:p>
          <a:p>
            <a:pPr lvl="1">
              <a:lnSpc>
                <a:spcPct val="80000"/>
              </a:lnSpc>
            </a:pPr>
            <a:r>
              <a:rPr lang="en-GB" altLang="en-US" sz="2200"/>
              <a:t>CRO</a:t>
            </a:r>
          </a:p>
          <a:p>
            <a:pPr lvl="1">
              <a:lnSpc>
                <a:spcPct val="80000"/>
              </a:lnSpc>
            </a:pPr>
            <a:r>
              <a:rPr lang="en-GB" altLang="en-US" sz="2200"/>
              <a:t>Vendor</a:t>
            </a:r>
          </a:p>
          <a:p>
            <a:pPr lvl="1">
              <a:lnSpc>
                <a:spcPct val="80000"/>
              </a:lnSpc>
            </a:pPr>
            <a:endParaRPr lang="en-GB" altLang="en-US" sz="2200"/>
          </a:p>
          <a:p>
            <a:pPr>
              <a:lnSpc>
                <a:spcPct val="80000"/>
              </a:lnSpc>
            </a:pPr>
            <a:r>
              <a:rPr lang="en-GB" altLang="en-US" sz="2400"/>
              <a:t>Regulatory Agency input</a:t>
            </a:r>
          </a:p>
          <a:p>
            <a:pPr lvl="1">
              <a:lnSpc>
                <a:spcPct val="80000"/>
              </a:lnSpc>
            </a:pPr>
            <a:r>
              <a:rPr lang="en-GB" altLang="en-US" sz="2200"/>
              <a:t>MHRA</a:t>
            </a:r>
          </a:p>
          <a:p>
            <a:pPr lvl="1">
              <a:lnSpc>
                <a:spcPct val="80000"/>
              </a:lnSpc>
            </a:pPr>
            <a:r>
              <a:rPr lang="en-GB" altLang="en-US" sz="2200"/>
              <a:t>FDA</a:t>
            </a:r>
          </a:p>
          <a:p>
            <a:pPr>
              <a:lnSpc>
                <a:spcPct val="80000"/>
              </a:lnSpc>
            </a:pPr>
            <a:endParaRPr lang="en-GB" altLang="en-US" sz="2200"/>
          </a:p>
          <a:p>
            <a:pPr>
              <a:lnSpc>
                <a:spcPct val="80000"/>
              </a:lnSpc>
            </a:pPr>
            <a:endParaRPr lang="en-GB" altLang="en-US" sz="3000"/>
          </a:p>
          <a:p>
            <a:pPr>
              <a:lnSpc>
                <a:spcPct val="80000"/>
              </a:lnSpc>
            </a:pPr>
            <a:endParaRPr lang="en-GB" altLang="en-US" sz="3000"/>
          </a:p>
        </p:txBody>
      </p:sp>
      <p:graphicFrame>
        <p:nvGraphicFramePr>
          <p:cNvPr id="46084" name="Chart 4">
            <a:extLst>
              <a:ext uri="{FF2B5EF4-FFF2-40B4-BE49-F238E27FC236}">
                <a16:creationId xmlns:a16="http://schemas.microsoft.com/office/drawing/2014/main" id="{C5F09A6B-60DE-3859-0109-6D81E2760F80}"/>
              </a:ext>
            </a:extLst>
          </p:cNvPr>
          <p:cNvGraphicFramePr>
            <a:graphicFrameLocks/>
          </p:cNvGraphicFramePr>
          <p:nvPr/>
        </p:nvGraphicFramePr>
        <p:xfrm>
          <a:off x="3276600" y="1905000"/>
          <a:ext cx="6248400" cy="3948113"/>
        </p:xfrm>
        <a:graphic>
          <a:graphicData uri="http://schemas.openxmlformats.org/presentationml/2006/ole">
            <mc:AlternateContent xmlns:mc="http://schemas.openxmlformats.org/markup-compatibility/2006">
              <mc:Choice xmlns:v="urn:schemas-microsoft-com:vml" Requires="v">
                <p:oleObj r:id="rId3" imgW="11023600" imgH="6540500" progId="Excel.Sheet.8">
                  <p:embed/>
                </p:oleObj>
              </mc:Choice>
              <mc:Fallback>
                <p:oleObj r:id="rId3" imgW="11023600" imgH="6540500" progId="Excel.Sheet.8">
                  <p:embed/>
                  <p:pic>
                    <p:nvPicPr>
                      <p:cNvPr id="0" name="Chart 4"/>
                      <p:cNvPicPr>
                        <a:picLocks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276600" y="1905000"/>
                        <a:ext cx="6248400" cy="394811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Title 1">
            <a:extLst>
              <a:ext uri="{FF2B5EF4-FFF2-40B4-BE49-F238E27FC236}">
                <a16:creationId xmlns:a16="http://schemas.microsoft.com/office/drawing/2014/main" id="{4BCAF7BC-23B7-B277-E921-7F525E65A763}"/>
              </a:ext>
            </a:extLst>
          </p:cNvPr>
          <p:cNvSpPr>
            <a:spLocks noGrp="1"/>
          </p:cNvSpPr>
          <p:nvPr>
            <p:ph type="title" idx="4294967295"/>
          </p:nvPr>
        </p:nvSpPr>
        <p:spPr>
          <a:xfrm>
            <a:off x="0" y="152400"/>
            <a:ext cx="7772400" cy="661988"/>
          </a:xfrm>
        </p:spPr>
        <p:txBody>
          <a:bodyPr/>
          <a:lstStyle/>
          <a:p>
            <a:r>
              <a:rPr lang="en-US" altLang="en-US" sz="4000">
                <a:solidFill>
                  <a:schemeClr val="bg1"/>
                </a:solidFill>
              </a:rPr>
              <a:t>Company involvement</a:t>
            </a:r>
          </a:p>
        </p:txBody>
      </p:sp>
      <p:pic>
        <p:nvPicPr>
          <p:cNvPr id="48131" name="Picture 1131">
            <a:extLst>
              <a:ext uri="{FF2B5EF4-FFF2-40B4-BE49-F238E27FC236}">
                <a16:creationId xmlns:a16="http://schemas.microsoft.com/office/drawing/2014/main" id="{577A566B-6730-34E3-F2CA-52BE7C963FF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5800" y="1295400"/>
            <a:ext cx="7991475" cy="4687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Title 1">
            <a:extLst>
              <a:ext uri="{FF2B5EF4-FFF2-40B4-BE49-F238E27FC236}">
                <a16:creationId xmlns:a16="http://schemas.microsoft.com/office/drawing/2014/main" id="{8F2148C9-8341-936F-082A-1174E30BC640}"/>
              </a:ext>
            </a:extLst>
          </p:cNvPr>
          <p:cNvSpPr>
            <a:spLocks noGrp="1"/>
          </p:cNvSpPr>
          <p:nvPr>
            <p:ph type="title" idx="4294967295"/>
          </p:nvPr>
        </p:nvSpPr>
        <p:spPr>
          <a:xfrm>
            <a:off x="-838200" y="228600"/>
            <a:ext cx="8929688" cy="661988"/>
          </a:xfrm>
        </p:spPr>
        <p:txBody>
          <a:bodyPr/>
          <a:lstStyle/>
          <a:p>
            <a:r>
              <a:rPr lang="en-GB" altLang="en-US" sz="3000">
                <a:solidFill>
                  <a:schemeClr val="bg1"/>
                </a:solidFill>
              </a:rPr>
              <a:t>How Work on the Model is Organized</a:t>
            </a:r>
          </a:p>
        </p:txBody>
      </p:sp>
      <p:graphicFrame>
        <p:nvGraphicFramePr>
          <p:cNvPr id="37922" name="Group 34">
            <a:extLst>
              <a:ext uri="{FF2B5EF4-FFF2-40B4-BE49-F238E27FC236}">
                <a16:creationId xmlns:a16="http://schemas.microsoft.com/office/drawing/2014/main" id="{2234389B-B978-00D9-4F94-1BAAABD4FF1C}"/>
              </a:ext>
            </a:extLst>
          </p:cNvPr>
          <p:cNvGraphicFramePr>
            <a:graphicFrameLocks noGrp="1"/>
          </p:cNvGraphicFramePr>
          <p:nvPr/>
        </p:nvGraphicFramePr>
        <p:xfrm>
          <a:off x="533400" y="1371600"/>
          <a:ext cx="8143875" cy="4633913"/>
        </p:xfrm>
        <a:graphic>
          <a:graphicData uri="http://schemas.openxmlformats.org/drawingml/2006/table">
            <a:tbl>
              <a:tblPr/>
              <a:tblGrid>
                <a:gridCol w="8143875">
                  <a:extLst>
                    <a:ext uri="{9D8B030D-6E8A-4147-A177-3AD203B41FA5}">
                      <a16:colId xmlns:a16="http://schemas.microsoft.com/office/drawing/2014/main" val="1441354956"/>
                    </a:ext>
                  </a:extLst>
                </a:gridCol>
              </a:tblGrid>
              <a:tr h="396875">
                <a:tc>
                  <a:txBody>
                    <a:bodyPr/>
                    <a:lstStyle>
                      <a:lvl1pPr eaLnBrk="0" hangingPunct="0">
                        <a:spcBef>
                          <a:spcPct val="20000"/>
                        </a:spcBef>
                        <a:buFont typeface="Arial" panose="020B0604020202020204" pitchFamily="34" charset="0"/>
                        <a:defRPr sz="2800">
                          <a:solidFill>
                            <a:schemeClr val="tx1"/>
                          </a:solidFill>
                          <a:latin typeface="Arial" panose="020B0604020202020204" pitchFamily="34" charset="0"/>
                          <a:cs typeface="Arial" panose="020B0604020202020204" pitchFamily="34" charset="0"/>
                        </a:defRPr>
                      </a:lvl1pPr>
                      <a:lvl2pPr marL="742950" indent="-285750" eaLnBrk="0" hangingPunct="0">
                        <a:spcBef>
                          <a:spcPct val="20000"/>
                        </a:spcBef>
                        <a:buFont typeface="Arial" panose="020B0604020202020204" pitchFamily="34" charset="0"/>
                        <a:defRPr sz="2400">
                          <a:solidFill>
                            <a:schemeClr val="tx1"/>
                          </a:solidFill>
                          <a:latin typeface="Arial" panose="020B0604020202020204" pitchFamily="34" charset="0"/>
                          <a:cs typeface="Arial" panose="020B0604020202020204" pitchFamily="34" charset="0"/>
                        </a:defRPr>
                      </a:lvl2pPr>
                      <a:lvl3pPr marL="1143000" indent="-228600" eaLnBrk="0" hangingPunct="0">
                        <a:spcBef>
                          <a:spcPct val="20000"/>
                        </a:spcBef>
                        <a:buFont typeface="Arial" panose="020B0604020202020204" pitchFamily="34" charset="0"/>
                        <a:defRPr sz="2000">
                          <a:solidFill>
                            <a:schemeClr val="tx1"/>
                          </a:solidFill>
                          <a:latin typeface="Arial" panose="020B0604020202020204" pitchFamily="34" charset="0"/>
                          <a:cs typeface="Arial" panose="020B0604020202020204" pitchFamily="34" charset="0"/>
                        </a:defRPr>
                      </a:lvl3pPr>
                      <a:lvl4pPr marL="1600200" indent="-228600" eaLnBrk="0" hangingPunct="0">
                        <a:spcBef>
                          <a:spcPct val="20000"/>
                        </a:spcBef>
                        <a:buFont typeface="Arial" panose="020B0604020202020204" pitchFamily="34" charset="0"/>
                        <a:defRPr>
                          <a:solidFill>
                            <a:schemeClr val="tx1"/>
                          </a:solidFill>
                          <a:latin typeface="Arial" panose="020B0604020202020204" pitchFamily="34" charset="0"/>
                          <a:cs typeface="Arial" panose="020B0604020202020204" pitchFamily="34" charset="0"/>
                        </a:defRPr>
                      </a:lvl4pPr>
                      <a:lvl5pPr marL="2057400" indent="-228600" eaLnBrk="0" hangingPunct="0">
                        <a:spcBef>
                          <a:spcPct val="20000"/>
                        </a:spcBef>
                        <a:buFont typeface="Arial" panose="020B0604020202020204" pitchFamily="34" charse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Arial" panose="020B0604020202020204" pitchFamily="34" charset="0"/>
                          <a:cs typeface="Arial" panose="020B0604020202020204" pitchFamily="34" charset="0"/>
                        </a:defRPr>
                      </a:lvl9pPr>
                    </a:lstStyle>
                    <a:p>
                      <a:pPr marL="0" marR="0" lvl="0" indent="0" algn="ctr" defTabSz="914400" rtl="0" eaLnBrk="0" fontAlgn="b" latinLnBrk="0" hangingPunct="0">
                        <a:lnSpc>
                          <a:spcPct val="100000"/>
                        </a:lnSpc>
                        <a:spcBef>
                          <a:spcPct val="0"/>
                        </a:spcBef>
                        <a:spcAft>
                          <a:spcPct val="0"/>
                        </a:spcAft>
                        <a:buClrTx/>
                        <a:buSzTx/>
                        <a:buFont typeface="Arial" panose="020B0604020202020204" pitchFamily="34" charset="0"/>
                        <a:buNone/>
                        <a:tabLst/>
                      </a:pPr>
                      <a:r>
                        <a:rPr kumimoji="0" lang="en-US" altLang="en-US" sz="2000" b="1" i="0" u="none" strike="noStrike" cap="none" normalizeH="0" baseline="0">
                          <a:ln>
                            <a:noFill/>
                          </a:ln>
                          <a:solidFill>
                            <a:schemeClr val="tx1"/>
                          </a:solidFill>
                          <a:effectLst/>
                          <a:latin typeface="Arial" panose="020B0604020202020204" pitchFamily="34" charset="0"/>
                          <a:cs typeface="Arial" panose="020B0604020202020204" pitchFamily="34" charset="0"/>
                        </a:rPr>
                        <a:t>11 Zones and 222 Artifacts</a:t>
                      </a:r>
                      <a:endParaRPr kumimoji="0" lang="en-US" altLang="en-US" sz="20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CC66FF"/>
                    </a:solidFill>
                  </a:tcPr>
                </a:tc>
                <a:extLst>
                  <a:ext uri="{0D108BD9-81ED-4DB2-BD59-A6C34878D82A}">
                    <a16:rowId xmlns:a16="http://schemas.microsoft.com/office/drawing/2014/main" val="1612857444"/>
                  </a:ext>
                </a:extLst>
              </a:tr>
              <a:tr h="490538">
                <a:tc>
                  <a:txBody>
                    <a:bodyPr/>
                    <a:lstStyle>
                      <a:lvl1pPr eaLnBrk="0" hangingPunct="0">
                        <a:spcBef>
                          <a:spcPct val="20000"/>
                        </a:spcBef>
                        <a:buFont typeface="Arial" panose="020B0604020202020204" pitchFamily="34" charset="0"/>
                        <a:defRPr sz="2800">
                          <a:solidFill>
                            <a:schemeClr val="tx1"/>
                          </a:solidFill>
                          <a:latin typeface="Arial" panose="020B0604020202020204" pitchFamily="34" charset="0"/>
                          <a:cs typeface="Arial" panose="020B0604020202020204" pitchFamily="34" charset="0"/>
                        </a:defRPr>
                      </a:lvl1pPr>
                      <a:lvl2pPr marL="742950" indent="-285750" eaLnBrk="0" hangingPunct="0">
                        <a:spcBef>
                          <a:spcPct val="20000"/>
                        </a:spcBef>
                        <a:buFont typeface="Arial" panose="020B0604020202020204" pitchFamily="34" charset="0"/>
                        <a:defRPr sz="2400">
                          <a:solidFill>
                            <a:schemeClr val="tx1"/>
                          </a:solidFill>
                          <a:latin typeface="Arial" panose="020B0604020202020204" pitchFamily="34" charset="0"/>
                          <a:cs typeface="Arial" panose="020B0604020202020204" pitchFamily="34" charset="0"/>
                        </a:defRPr>
                      </a:lvl2pPr>
                      <a:lvl3pPr marL="1143000" indent="-228600" eaLnBrk="0" hangingPunct="0">
                        <a:spcBef>
                          <a:spcPct val="20000"/>
                        </a:spcBef>
                        <a:buFont typeface="Arial" panose="020B0604020202020204" pitchFamily="34" charset="0"/>
                        <a:defRPr sz="2000">
                          <a:solidFill>
                            <a:schemeClr val="tx1"/>
                          </a:solidFill>
                          <a:latin typeface="Arial" panose="020B0604020202020204" pitchFamily="34" charset="0"/>
                          <a:cs typeface="Arial" panose="020B0604020202020204" pitchFamily="34" charset="0"/>
                        </a:defRPr>
                      </a:lvl3pPr>
                      <a:lvl4pPr marL="1600200" indent="-228600" eaLnBrk="0" hangingPunct="0">
                        <a:spcBef>
                          <a:spcPct val="20000"/>
                        </a:spcBef>
                        <a:buFont typeface="Arial" panose="020B0604020202020204" pitchFamily="34" charset="0"/>
                        <a:defRPr>
                          <a:solidFill>
                            <a:schemeClr val="tx1"/>
                          </a:solidFill>
                          <a:latin typeface="Arial" panose="020B0604020202020204" pitchFamily="34" charset="0"/>
                          <a:cs typeface="Arial" panose="020B0604020202020204" pitchFamily="34" charset="0"/>
                        </a:defRPr>
                      </a:lvl4pPr>
                      <a:lvl5pPr marL="2057400" indent="-228600" eaLnBrk="0" hangingPunct="0">
                        <a:spcBef>
                          <a:spcPct val="20000"/>
                        </a:spcBef>
                        <a:buFont typeface="Arial" panose="020B0604020202020204" pitchFamily="34" charse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0" fontAlgn="b" latinLnBrk="0" hangingPunct="0">
                        <a:lnSpc>
                          <a:spcPct val="100000"/>
                        </a:lnSpc>
                        <a:spcBef>
                          <a:spcPct val="0"/>
                        </a:spcBef>
                        <a:spcAft>
                          <a:spcPct val="0"/>
                        </a:spcAft>
                        <a:buClrTx/>
                        <a:buSzTx/>
                        <a:buFont typeface="Arial" panose="020B0604020202020204" pitchFamily="34" charset="0"/>
                        <a:buNone/>
                        <a:tabLst/>
                      </a:pPr>
                      <a:r>
                        <a:rPr kumimoji="0" lang="en-US" altLang="en-US" sz="1800" b="0" i="0" u="none" strike="noStrike" cap="none" normalizeH="0" baseline="0">
                          <a:ln>
                            <a:noFill/>
                          </a:ln>
                          <a:solidFill>
                            <a:schemeClr val="tx1"/>
                          </a:solidFill>
                          <a:effectLst/>
                          <a:latin typeface="Arial" panose="020B0604020202020204" pitchFamily="34" charset="0"/>
                          <a:cs typeface="Arial" panose="020B0604020202020204" pitchFamily="34" charset="0"/>
                        </a:rPr>
                        <a:t>Trial Management</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5612574"/>
                  </a:ext>
                </a:extLst>
              </a:tr>
              <a:tr h="411163">
                <a:tc>
                  <a:txBody>
                    <a:bodyPr/>
                    <a:lstStyle>
                      <a:lvl1pPr eaLnBrk="0" hangingPunct="0">
                        <a:spcBef>
                          <a:spcPct val="20000"/>
                        </a:spcBef>
                        <a:buFont typeface="Arial" panose="020B0604020202020204" pitchFamily="34" charset="0"/>
                        <a:defRPr sz="2800">
                          <a:solidFill>
                            <a:schemeClr val="tx1"/>
                          </a:solidFill>
                          <a:latin typeface="Arial" panose="020B0604020202020204" pitchFamily="34" charset="0"/>
                          <a:cs typeface="Arial" panose="020B0604020202020204" pitchFamily="34" charset="0"/>
                        </a:defRPr>
                      </a:lvl1pPr>
                      <a:lvl2pPr marL="742950" indent="-285750" eaLnBrk="0" hangingPunct="0">
                        <a:spcBef>
                          <a:spcPct val="20000"/>
                        </a:spcBef>
                        <a:buFont typeface="Arial" panose="020B0604020202020204" pitchFamily="34" charset="0"/>
                        <a:defRPr sz="2400">
                          <a:solidFill>
                            <a:schemeClr val="tx1"/>
                          </a:solidFill>
                          <a:latin typeface="Arial" panose="020B0604020202020204" pitchFamily="34" charset="0"/>
                          <a:cs typeface="Arial" panose="020B0604020202020204" pitchFamily="34" charset="0"/>
                        </a:defRPr>
                      </a:lvl2pPr>
                      <a:lvl3pPr marL="1143000" indent="-228600" eaLnBrk="0" hangingPunct="0">
                        <a:spcBef>
                          <a:spcPct val="20000"/>
                        </a:spcBef>
                        <a:buFont typeface="Arial" panose="020B0604020202020204" pitchFamily="34" charset="0"/>
                        <a:defRPr sz="2000">
                          <a:solidFill>
                            <a:schemeClr val="tx1"/>
                          </a:solidFill>
                          <a:latin typeface="Arial" panose="020B0604020202020204" pitchFamily="34" charset="0"/>
                          <a:cs typeface="Arial" panose="020B0604020202020204" pitchFamily="34" charset="0"/>
                        </a:defRPr>
                      </a:lvl3pPr>
                      <a:lvl4pPr marL="1600200" indent="-228600" eaLnBrk="0" hangingPunct="0">
                        <a:spcBef>
                          <a:spcPct val="20000"/>
                        </a:spcBef>
                        <a:buFont typeface="Arial" panose="020B0604020202020204" pitchFamily="34" charset="0"/>
                        <a:defRPr>
                          <a:solidFill>
                            <a:schemeClr val="tx1"/>
                          </a:solidFill>
                          <a:latin typeface="Arial" panose="020B0604020202020204" pitchFamily="34" charset="0"/>
                          <a:cs typeface="Arial" panose="020B0604020202020204" pitchFamily="34" charset="0"/>
                        </a:defRPr>
                      </a:lvl4pPr>
                      <a:lvl5pPr marL="2057400" indent="-228600" eaLnBrk="0" hangingPunct="0">
                        <a:spcBef>
                          <a:spcPct val="20000"/>
                        </a:spcBef>
                        <a:buFont typeface="Arial" panose="020B0604020202020204" pitchFamily="34" charse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0" fontAlgn="b" latinLnBrk="0" hangingPunct="0">
                        <a:lnSpc>
                          <a:spcPct val="100000"/>
                        </a:lnSpc>
                        <a:spcBef>
                          <a:spcPct val="0"/>
                        </a:spcBef>
                        <a:spcAft>
                          <a:spcPct val="0"/>
                        </a:spcAft>
                        <a:buClrTx/>
                        <a:buSzTx/>
                        <a:buFont typeface="Arial" panose="020B0604020202020204" pitchFamily="34" charset="0"/>
                        <a:buNone/>
                        <a:tabLst/>
                      </a:pPr>
                      <a:r>
                        <a:rPr kumimoji="0" lang="en-US" altLang="en-US" sz="1800" b="0" i="0" u="none" strike="noStrike" cap="none" normalizeH="0" baseline="0">
                          <a:ln>
                            <a:noFill/>
                          </a:ln>
                          <a:solidFill>
                            <a:schemeClr val="tx1"/>
                          </a:solidFill>
                          <a:effectLst/>
                          <a:latin typeface="Arial" panose="020B0604020202020204" pitchFamily="34" charset="0"/>
                          <a:cs typeface="Arial" panose="020B0604020202020204" pitchFamily="34" charset="0"/>
                        </a:rPr>
                        <a:t>Central Trial </a:t>
                      </a:r>
                      <a:r>
                        <a:rPr kumimoji="0" lang="en-US" altLang="en-US" sz="1800" b="0" i="0" u="none" strike="noStrike" cap="none" normalizeH="0" baseline="0">
                          <a:ln>
                            <a:noFill/>
                          </a:ln>
                          <a:solidFill>
                            <a:srgbClr val="000000"/>
                          </a:solidFill>
                          <a:effectLst/>
                          <a:latin typeface="Arial" panose="020B0604020202020204" pitchFamily="34" charset="0"/>
                          <a:cs typeface="Arial" panose="020B0604020202020204" pitchFamily="34" charset="0"/>
                        </a:rPr>
                        <a:t>Documents</a:t>
                      </a:r>
                      <a:endParaRPr kumimoji="0" lang="en-US" altLang="en-US" sz="1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274580882"/>
                  </a:ext>
                </a:extLst>
              </a:tr>
              <a:tr h="369888">
                <a:tc>
                  <a:txBody>
                    <a:bodyPr/>
                    <a:lstStyle>
                      <a:lvl1pPr eaLnBrk="0" hangingPunct="0">
                        <a:spcBef>
                          <a:spcPct val="20000"/>
                        </a:spcBef>
                        <a:buFont typeface="Arial" panose="020B0604020202020204" pitchFamily="34" charset="0"/>
                        <a:defRPr sz="2800">
                          <a:solidFill>
                            <a:schemeClr val="tx1"/>
                          </a:solidFill>
                          <a:latin typeface="Arial" panose="020B0604020202020204" pitchFamily="34" charset="0"/>
                          <a:cs typeface="Arial" panose="020B0604020202020204" pitchFamily="34" charset="0"/>
                        </a:defRPr>
                      </a:lvl1pPr>
                      <a:lvl2pPr marL="742950" indent="-285750" eaLnBrk="0" hangingPunct="0">
                        <a:spcBef>
                          <a:spcPct val="20000"/>
                        </a:spcBef>
                        <a:buFont typeface="Arial" panose="020B0604020202020204" pitchFamily="34" charset="0"/>
                        <a:defRPr sz="2400">
                          <a:solidFill>
                            <a:schemeClr val="tx1"/>
                          </a:solidFill>
                          <a:latin typeface="Arial" panose="020B0604020202020204" pitchFamily="34" charset="0"/>
                          <a:cs typeface="Arial" panose="020B0604020202020204" pitchFamily="34" charset="0"/>
                        </a:defRPr>
                      </a:lvl2pPr>
                      <a:lvl3pPr marL="1143000" indent="-228600" eaLnBrk="0" hangingPunct="0">
                        <a:spcBef>
                          <a:spcPct val="20000"/>
                        </a:spcBef>
                        <a:buFont typeface="Arial" panose="020B0604020202020204" pitchFamily="34" charset="0"/>
                        <a:defRPr sz="2000">
                          <a:solidFill>
                            <a:schemeClr val="tx1"/>
                          </a:solidFill>
                          <a:latin typeface="Arial" panose="020B0604020202020204" pitchFamily="34" charset="0"/>
                          <a:cs typeface="Arial" panose="020B0604020202020204" pitchFamily="34" charset="0"/>
                        </a:defRPr>
                      </a:lvl3pPr>
                      <a:lvl4pPr marL="1600200" indent="-228600" eaLnBrk="0" hangingPunct="0">
                        <a:spcBef>
                          <a:spcPct val="20000"/>
                        </a:spcBef>
                        <a:buFont typeface="Arial" panose="020B0604020202020204" pitchFamily="34" charset="0"/>
                        <a:defRPr>
                          <a:solidFill>
                            <a:schemeClr val="tx1"/>
                          </a:solidFill>
                          <a:latin typeface="Arial" panose="020B0604020202020204" pitchFamily="34" charset="0"/>
                          <a:cs typeface="Arial" panose="020B0604020202020204" pitchFamily="34" charset="0"/>
                        </a:defRPr>
                      </a:lvl4pPr>
                      <a:lvl5pPr marL="2057400" indent="-228600" eaLnBrk="0" hangingPunct="0">
                        <a:spcBef>
                          <a:spcPct val="20000"/>
                        </a:spcBef>
                        <a:buFont typeface="Arial" panose="020B0604020202020204" pitchFamily="34" charse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0" fontAlgn="b" latinLnBrk="0" hangingPunct="0">
                        <a:lnSpc>
                          <a:spcPct val="100000"/>
                        </a:lnSpc>
                        <a:spcBef>
                          <a:spcPct val="0"/>
                        </a:spcBef>
                        <a:spcAft>
                          <a:spcPct val="0"/>
                        </a:spcAft>
                        <a:buClrTx/>
                        <a:buSzTx/>
                        <a:buFont typeface="Arial" panose="020B0604020202020204" pitchFamily="34" charset="0"/>
                        <a:buNone/>
                        <a:tabLst/>
                      </a:pPr>
                      <a:r>
                        <a:rPr kumimoji="0" lang="en-US" altLang="en-US" sz="1800" b="0" i="0" u="none" strike="noStrike" cap="none" normalizeH="0" baseline="0">
                          <a:ln>
                            <a:noFill/>
                          </a:ln>
                          <a:solidFill>
                            <a:srgbClr val="000000"/>
                          </a:solidFill>
                          <a:effectLst/>
                          <a:latin typeface="Arial" panose="020B0604020202020204" pitchFamily="34" charset="0"/>
                          <a:cs typeface="Arial" panose="020B0604020202020204" pitchFamily="34" charset="0"/>
                        </a:rPr>
                        <a:t>Regulatory</a:t>
                      </a:r>
                      <a:r>
                        <a:rPr kumimoji="0" lang="en-US" altLang="en-US" sz="1800" b="0" i="0" u="none" strike="noStrike" cap="none" normalizeH="0" baseline="0">
                          <a:ln>
                            <a:noFill/>
                          </a:ln>
                          <a:solidFill>
                            <a:schemeClr val="tx1"/>
                          </a:solidFill>
                          <a:effectLst/>
                          <a:latin typeface="Arial" panose="020B0604020202020204" pitchFamily="34" charset="0"/>
                          <a:cs typeface="Arial" panose="020B0604020202020204" pitchFamily="34" charset="0"/>
                        </a:rPr>
                        <a:t> </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714802047"/>
                  </a:ext>
                </a:extLst>
              </a:tr>
              <a:tr h="368300">
                <a:tc>
                  <a:txBody>
                    <a:bodyPr/>
                    <a:lstStyle>
                      <a:lvl1pPr eaLnBrk="0" hangingPunct="0">
                        <a:spcBef>
                          <a:spcPct val="20000"/>
                        </a:spcBef>
                        <a:buFont typeface="Arial" panose="020B0604020202020204" pitchFamily="34" charset="0"/>
                        <a:defRPr sz="2800">
                          <a:solidFill>
                            <a:schemeClr val="tx1"/>
                          </a:solidFill>
                          <a:latin typeface="Arial" panose="020B0604020202020204" pitchFamily="34" charset="0"/>
                          <a:cs typeface="Arial" panose="020B0604020202020204" pitchFamily="34" charset="0"/>
                        </a:defRPr>
                      </a:lvl1pPr>
                      <a:lvl2pPr marL="742950" indent="-285750" eaLnBrk="0" hangingPunct="0">
                        <a:spcBef>
                          <a:spcPct val="20000"/>
                        </a:spcBef>
                        <a:buFont typeface="Arial" panose="020B0604020202020204" pitchFamily="34" charset="0"/>
                        <a:defRPr sz="2400">
                          <a:solidFill>
                            <a:schemeClr val="tx1"/>
                          </a:solidFill>
                          <a:latin typeface="Arial" panose="020B0604020202020204" pitchFamily="34" charset="0"/>
                          <a:cs typeface="Arial" panose="020B0604020202020204" pitchFamily="34" charset="0"/>
                        </a:defRPr>
                      </a:lvl2pPr>
                      <a:lvl3pPr marL="1143000" indent="-228600" eaLnBrk="0" hangingPunct="0">
                        <a:spcBef>
                          <a:spcPct val="20000"/>
                        </a:spcBef>
                        <a:buFont typeface="Arial" panose="020B0604020202020204" pitchFamily="34" charset="0"/>
                        <a:defRPr sz="2000">
                          <a:solidFill>
                            <a:schemeClr val="tx1"/>
                          </a:solidFill>
                          <a:latin typeface="Arial" panose="020B0604020202020204" pitchFamily="34" charset="0"/>
                          <a:cs typeface="Arial" panose="020B0604020202020204" pitchFamily="34" charset="0"/>
                        </a:defRPr>
                      </a:lvl3pPr>
                      <a:lvl4pPr marL="1600200" indent="-228600" eaLnBrk="0" hangingPunct="0">
                        <a:spcBef>
                          <a:spcPct val="20000"/>
                        </a:spcBef>
                        <a:buFont typeface="Arial" panose="020B0604020202020204" pitchFamily="34" charset="0"/>
                        <a:defRPr>
                          <a:solidFill>
                            <a:schemeClr val="tx1"/>
                          </a:solidFill>
                          <a:latin typeface="Arial" panose="020B0604020202020204" pitchFamily="34" charset="0"/>
                          <a:cs typeface="Arial" panose="020B0604020202020204" pitchFamily="34" charset="0"/>
                        </a:defRPr>
                      </a:lvl4pPr>
                      <a:lvl5pPr marL="2057400" indent="-228600" eaLnBrk="0" hangingPunct="0">
                        <a:spcBef>
                          <a:spcPct val="20000"/>
                        </a:spcBef>
                        <a:buFont typeface="Arial" panose="020B0604020202020204" pitchFamily="34" charse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0" fontAlgn="b" latinLnBrk="0" hangingPunct="0">
                        <a:lnSpc>
                          <a:spcPct val="100000"/>
                        </a:lnSpc>
                        <a:spcBef>
                          <a:spcPct val="0"/>
                        </a:spcBef>
                        <a:spcAft>
                          <a:spcPct val="0"/>
                        </a:spcAft>
                        <a:buClrTx/>
                        <a:buSzTx/>
                        <a:buFont typeface="Arial" panose="020B0604020202020204" pitchFamily="34" charset="0"/>
                        <a:buNone/>
                        <a:tabLst/>
                      </a:pPr>
                      <a:r>
                        <a:rPr kumimoji="0" lang="en-US" altLang="en-US" sz="1800" b="0" i="0" u="none" strike="noStrike" cap="none" normalizeH="0" baseline="0">
                          <a:ln>
                            <a:noFill/>
                          </a:ln>
                          <a:solidFill>
                            <a:srgbClr val="000000"/>
                          </a:solidFill>
                          <a:effectLst/>
                          <a:latin typeface="Arial" panose="020B0604020202020204" pitchFamily="34" charset="0"/>
                          <a:cs typeface="Arial" panose="020B0604020202020204" pitchFamily="34" charset="0"/>
                        </a:rPr>
                        <a:t>IEC / IRB and Other Approvals</a:t>
                      </a:r>
                      <a:r>
                        <a:rPr kumimoji="0" lang="en-US" altLang="en-US" sz="1800" b="0" i="0" u="none" strike="noStrike" cap="none" normalizeH="0" baseline="0">
                          <a:ln>
                            <a:noFill/>
                          </a:ln>
                          <a:solidFill>
                            <a:schemeClr val="tx1"/>
                          </a:solidFill>
                          <a:effectLst/>
                          <a:latin typeface="Arial" panose="020B0604020202020204" pitchFamily="34" charset="0"/>
                          <a:cs typeface="Arial" panose="020B0604020202020204" pitchFamily="34" charset="0"/>
                        </a:rPr>
                        <a:t> </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46177313"/>
                  </a:ext>
                </a:extLst>
              </a:tr>
              <a:tr h="368300">
                <a:tc>
                  <a:txBody>
                    <a:bodyPr/>
                    <a:lstStyle>
                      <a:lvl1pPr eaLnBrk="0" hangingPunct="0">
                        <a:spcBef>
                          <a:spcPct val="20000"/>
                        </a:spcBef>
                        <a:buFont typeface="Arial" panose="020B0604020202020204" pitchFamily="34" charset="0"/>
                        <a:defRPr sz="2800">
                          <a:solidFill>
                            <a:schemeClr val="tx1"/>
                          </a:solidFill>
                          <a:latin typeface="Arial" panose="020B0604020202020204" pitchFamily="34" charset="0"/>
                          <a:cs typeface="Arial" panose="020B0604020202020204" pitchFamily="34" charset="0"/>
                        </a:defRPr>
                      </a:lvl1pPr>
                      <a:lvl2pPr marL="742950" indent="-285750" eaLnBrk="0" hangingPunct="0">
                        <a:spcBef>
                          <a:spcPct val="20000"/>
                        </a:spcBef>
                        <a:buFont typeface="Arial" panose="020B0604020202020204" pitchFamily="34" charset="0"/>
                        <a:defRPr sz="2400">
                          <a:solidFill>
                            <a:schemeClr val="tx1"/>
                          </a:solidFill>
                          <a:latin typeface="Arial" panose="020B0604020202020204" pitchFamily="34" charset="0"/>
                          <a:cs typeface="Arial" panose="020B0604020202020204" pitchFamily="34" charset="0"/>
                        </a:defRPr>
                      </a:lvl2pPr>
                      <a:lvl3pPr marL="1143000" indent="-228600" eaLnBrk="0" hangingPunct="0">
                        <a:spcBef>
                          <a:spcPct val="20000"/>
                        </a:spcBef>
                        <a:buFont typeface="Arial" panose="020B0604020202020204" pitchFamily="34" charset="0"/>
                        <a:defRPr sz="2000">
                          <a:solidFill>
                            <a:schemeClr val="tx1"/>
                          </a:solidFill>
                          <a:latin typeface="Arial" panose="020B0604020202020204" pitchFamily="34" charset="0"/>
                          <a:cs typeface="Arial" panose="020B0604020202020204" pitchFamily="34" charset="0"/>
                        </a:defRPr>
                      </a:lvl3pPr>
                      <a:lvl4pPr marL="1600200" indent="-228600" eaLnBrk="0" hangingPunct="0">
                        <a:spcBef>
                          <a:spcPct val="20000"/>
                        </a:spcBef>
                        <a:buFont typeface="Arial" panose="020B0604020202020204" pitchFamily="34" charset="0"/>
                        <a:defRPr>
                          <a:solidFill>
                            <a:schemeClr val="tx1"/>
                          </a:solidFill>
                          <a:latin typeface="Arial" panose="020B0604020202020204" pitchFamily="34" charset="0"/>
                          <a:cs typeface="Arial" panose="020B0604020202020204" pitchFamily="34" charset="0"/>
                        </a:defRPr>
                      </a:lvl4pPr>
                      <a:lvl5pPr marL="2057400" indent="-228600" eaLnBrk="0" hangingPunct="0">
                        <a:spcBef>
                          <a:spcPct val="20000"/>
                        </a:spcBef>
                        <a:buFont typeface="Arial" panose="020B0604020202020204" pitchFamily="34" charse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0" fontAlgn="b" latinLnBrk="0" hangingPunct="0">
                        <a:lnSpc>
                          <a:spcPct val="100000"/>
                        </a:lnSpc>
                        <a:spcBef>
                          <a:spcPct val="0"/>
                        </a:spcBef>
                        <a:spcAft>
                          <a:spcPct val="0"/>
                        </a:spcAft>
                        <a:buClrTx/>
                        <a:buSzTx/>
                        <a:buFont typeface="Arial" panose="020B0604020202020204" pitchFamily="34" charset="0"/>
                        <a:buNone/>
                        <a:tabLst/>
                      </a:pPr>
                      <a:r>
                        <a:rPr kumimoji="0" lang="en-US" altLang="en-US" sz="1800" b="0" i="0" u="none" strike="noStrike" cap="none" normalizeH="0" baseline="0">
                          <a:ln>
                            <a:noFill/>
                          </a:ln>
                          <a:solidFill>
                            <a:srgbClr val="000000"/>
                          </a:solidFill>
                          <a:effectLst/>
                          <a:latin typeface="Arial" panose="020B0604020202020204" pitchFamily="34" charset="0"/>
                          <a:cs typeface="Arial" panose="020B0604020202020204" pitchFamily="34" charset="0"/>
                        </a:rPr>
                        <a:t>Site Management</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46957792"/>
                  </a:ext>
                </a:extLst>
              </a:tr>
              <a:tr h="382588">
                <a:tc>
                  <a:txBody>
                    <a:bodyPr/>
                    <a:lstStyle>
                      <a:lvl1pPr eaLnBrk="0" hangingPunct="0">
                        <a:spcBef>
                          <a:spcPct val="20000"/>
                        </a:spcBef>
                        <a:buFont typeface="Arial" panose="020B0604020202020204" pitchFamily="34" charset="0"/>
                        <a:defRPr sz="2800">
                          <a:solidFill>
                            <a:schemeClr val="tx1"/>
                          </a:solidFill>
                          <a:latin typeface="Arial" panose="020B0604020202020204" pitchFamily="34" charset="0"/>
                          <a:cs typeface="Arial" panose="020B0604020202020204" pitchFamily="34" charset="0"/>
                        </a:defRPr>
                      </a:lvl1pPr>
                      <a:lvl2pPr marL="742950" indent="-285750" eaLnBrk="0" hangingPunct="0">
                        <a:spcBef>
                          <a:spcPct val="20000"/>
                        </a:spcBef>
                        <a:buFont typeface="Arial" panose="020B0604020202020204" pitchFamily="34" charset="0"/>
                        <a:defRPr sz="2400">
                          <a:solidFill>
                            <a:schemeClr val="tx1"/>
                          </a:solidFill>
                          <a:latin typeface="Arial" panose="020B0604020202020204" pitchFamily="34" charset="0"/>
                          <a:cs typeface="Arial" panose="020B0604020202020204" pitchFamily="34" charset="0"/>
                        </a:defRPr>
                      </a:lvl2pPr>
                      <a:lvl3pPr marL="1143000" indent="-228600" eaLnBrk="0" hangingPunct="0">
                        <a:spcBef>
                          <a:spcPct val="20000"/>
                        </a:spcBef>
                        <a:buFont typeface="Arial" panose="020B0604020202020204" pitchFamily="34" charset="0"/>
                        <a:defRPr sz="2000">
                          <a:solidFill>
                            <a:schemeClr val="tx1"/>
                          </a:solidFill>
                          <a:latin typeface="Arial" panose="020B0604020202020204" pitchFamily="34" charset="0"/>
                          <a:cs typeface="Arial" panose="020B0604020202020204" pitchFamily="34" charset="0"/>
                        </a:defRPr>
                      </a:lvl3pPr>
                      <a:lvl4pPr marL="1600200" indent="-228600" eaLnBrk="0" hangingPunct="0">
                        <a:spcBef>
                          <a:spcPct val="20000"/>
                        </a:spcBef>
                        <a:buFont typeface="Arial" panose="020B0604020202020204" pitchFamily="34" charset="0"/>
                        <a:defRPr>
                          <a:solidFill>
                            <a:schemeClr val="tx1"/>
                          </a:solidFill>
                          <a:latin typeface="Arial" panose="020B0604020202020204" pitchFamily="34" charset="0"/>
                          <a:cs typeface="Arial" panose="020B0604020202020204" pitchFamily="34" charset="0"/>
                        </a:defRPr>
                      </a:lvl4pPr>
                      <a:lvl5pPr marL="2057400" indent="-228600" eaLnBrk="0" hangingPunct="0">
                        <a:spcBef>
                          <a:spcPct val="20000"/>
                        </a:spcBef>
                        <a:buFont typeface="Arial" panose="020B0604020202020204" pitchFamily="34" charse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0" fontAlgn="b" latinLnBrk="0" hangingPunct="0">
                        <a:lnSpc>
                          <a:spcPct val="100000"/>
                        </a:lnSpc>
                        <a:spcBef>
                          <a:spcPct val="0"/>
                        </a:spcBef>
                        <a:spcAft>
                          <a:spcPct val="0"/>
                        </a:spcAft>
                        <a:buClrTx/>
                        <a:buSzTx/>
                        <a:buFont typeface="Arial" panose="020B0604020202020204" pitchFamily="34" charset="0"/>
                        <a:buNone/>
                        <a:tabLst/>
                      </a:pPr>
                      <a:r>
                        <a:rPr kumimoji="0" lang="en-GB" altLang="en-US" sz="1800" b="0" i="0" u="none" strike="noStrike" cap="none" normalizeH="0" baseline="0">
                          <a:ln>
                            <a:noFill/>
                          </a:ln>
                          <a:solidFill>
                            <a:srgbClr val="000000"/>
                          </a:solidFill>
                          <a:effectLst/>
                          <a:latin typeface="Arial" panose="020B0604020202020204" pitchFamily="34" charset="0"/>
                          <a:cs typeface="Arial" panose="020B0604020202020204" pitchFamily="34" charset="0"/>
                        </a:rPr>
                        <a:t>Trial Supplies</a:t>
                      </a:r>
                      <a:endParaRPr kumimoji="0" lang="en-US" altLang="en-US" sz="1800" b="0" i="0" u="none" strike="noStrike" cap="none" normalizeH="0" baseline="0">
                        <a:ln>
                          <a:noFill/>
                        </a:ln>
                        <a:solidFill>
                          <a:srgbClr val="000000"/>
                        </a:solidFill>
                        <a:effectLst/>
                        <a:latin typeface="Arial" panose="020B0604020202020204" pitchFamily="34" charset="0"/>
                        <a:cs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177406372"/>
                  </a:ext>
                </a:extLst>
              </a:tr>
              <a:tr h="368300">
                <a:tc>
                  <a:txBody>
                    <a:bodyPr/>
                    <a:lstStyle>
                      <a:lvl1pPr eaLnBrk="0" hangingPunct="0">
                        <a:spcBef>
                          <a:spcPct val="20000"/>
                        </a:spcBef>
                        <a:buFont typeface="Arial" panose="020B0604020202020204" pitchFamily="34" charset="0"/>
                        <a:defRPr sz="2800">
                          <a:solidFill>
                            <a:schemeClr val="tx1"/>
                          </a:solidFill>
                          <a:latin typeface="Arial" panose="020B0604020202020204" pitchFamily="34" charset="0"/>
                          <a:cs typeface="Arial" panose="020B0604020202020204" pitchFamily="34" charset="0"/>
                        </a:defRPr>
                      </a:lvl1pPr>
                      <a:lvl2pPr marL="742950" indent="-285750" eaLnBrk="0" hangingPunct="0">
                        <a:spcBef>
                          <a:spcPct val="20000"/>
                        </a:spcBef>
                        <a:buFont typeface="Arial" panose="020B0604020202020204" pitchFamily="34" charset="0"/>
                        <a:defRPr sz="2400">
                          <a:solidFill>
                            <a:schemeClr val="tx1"/>
                          </a:solidFill>
                          <a:latin typeface="Arial" panose="020B0604020202020204" pitchFamily="34" charset="0"/>
                          <a:cs typeface="Arial" panose="020B0604020202020204" pitchFamily="34" charset="0"/>
                        </a:defRPr>
                      </a:lvl2pPr>
                      <a:lvl3pPr marL="1143000" indent="-228600" eaLnBrk="0" hangingPunct="0">
                        <a:spcBef>
                          <a:spcPct val="20000"/>
                        </a:spcBef>
                        <a:buFont typeface="Arial" panose="020B0604020202020204" pitchFamily="34" charset="0"/>
                        <a:defRPr sz="2000">
                          <a:solidFill>
                            <a:schemeClr val="tx1"/>
                          </a:solidFill>
                          <a:latin typeface="Arial" panose="020B0604020202020204" pitchFamily="34" charset="0"/>
                          <a:cs typeface="Arial" panose="020B0604020202020204" pitchFamily="34" charset="0"/>
                        </a:defRPr>
                      </a:lvl3pPr>
                      <a:lvl4pPr marL="1600200" indent="-228600" eaLnBrk="0" hangingPunct="0">
                        <a:spcBef>
                          <a:spcPct val="20000"/>
                        </a:spcBef>
                        <a:buFont typeface="Arial" panose="020B0604020202020204" pitchFamily="34" charset="0"/>
                        <a:defRPr>
                          <a:solidFill>
                            <a:schemeClr val="tx1"/>
                          </a:solidFill>
                          <a:latin typeface="Arial" panose="020B0604020202020204" pitchFamily="34" charset="0"/>
                          <a:cs typeface="Arial" panose="020B0604020202020204" pitchFamily="34" charset="0"/>
                        </a:defRPr>
                      </a:lvl4pPr>
                      <a:lvl5pPr marL="2057400" indent="-228600" eaLnBrk="0" hangingPunct="0">
                        <a:spcBef>
                          <a:spcPct val="20000"/>
                        </a:spcBef>
                        <a:buFont typeface="Arial" panose="020B0604020202020204" pitchFamily="34" charse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0" fontAlgn="b" latinLnBrk="0" hangingPunct="0">
                        <a:lnSpc>
                          <a:spcPct val="100000"/>
                        </a:lnSpc>
                        <a:spcBef>
                          <a:spcPct val="0"/>
                        </a:spcBef>
                        <a:spcAft>
                          <a:spcPct val="0"/>
                        </a:spcAft>
                        <a:buClrTx/>
                        <a:buSzTx/>
                        <a:buFont typeface="Arial" panose="020B0604020202020204" pitchFamily="34" charset="0"/>
                        <a:buNone/>
                        <a:tabLst/>
                      </a:pPr>
                      <a:r>
                        <a:rPr kumimoji="0" lang="en-US" altLang="en-US" sz="1800" b="0" i="0" u="none" strike="noStrike" cap="none" normalizeH="0" baseline="0">
                          <a:ln>
                            <a:noFill/>
                          </a:ln>
                          <a:solidFill>
                            <a:srgbClr val="000000"/>
                          </a:solidFill>
                          <a:effectLst/>
                          <a:latin typeface="Arial" panose="020B0604020202020204" pitchFamily="34" charset="0"/>
                          <a:cs typeface="Arial" panose="020B0604020202020204" pitchFamily="34" charset="0"/>
                        </a:rPr>
                        <a:t>Safety Reporting</a:t>
                      </a:r>
                      <a:endParaRPr kumimoji="0" lang="en-US" altLang="en-US" sz="1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388635289"/>
                  </a:ext>
                </a:extLst>
              </a:tr>
              <a:tr h="369888">
                <a:tc>
                  <a:txBody>
                    <a:bodyPr/>
                    <a:lstStyle>
                      <a:lvl1pPr eaLnBrk="0" hangingPunct="0">
                        <a:spcBef>
                          <a:spcPct val="20000"/>
                        </a:spcBef>
                        <a:buFont typeface="Arial" panose="020B0604020202020204" pitchFamily="34" charset="0"/>
                        <a:defRPr sz="2800">
                          <a:solidFill>
                            <a:schemeClr val="tx1"/>
                          </a:solidFill>
                          <a:latin typeface="Arial" panose="020B0604020202020204" pitchFamily="34" charset="0"/>
                          <a:cs typeface="Arial" panose="020B0604020202020204" pitchFamily="34" charset="0"/>
                        </a:defRPr>
                      </a:lvl1pPr>
                      <a:lvl2pPr marL="742950" indent="-285750" eaLnBrk="0" hangingPunct="0">
                        <a:spcBef>
                          <a:spcPct val="20000"/>
                        </a:spcBef>
                        <a:buFont typeface="Arial" panose="020B0604020202020204" pitchFamily="34" charset="0"/>
                        <a:defRPr sz="2400">
                          <a:solidFill>
                            <a:schemeClr val="tx1"/>
                          </a:solidFill>
                          <a:latin typeface="Arial" panose="020B0604020202020204" pitchFamily="34" charset="0"/>
                          <a:cs typeface="Arial" panose="020B0604020202020204" pitchFamily="34" charset="0"/>
                        </a:defRPr>
                      </a:lvl2pPr>
                      <a:lvl3pPr marL="1143000" indent="-228600" eaLnBrk="0" hangingPunct="0">
                        <a:spcBef>
                          <a:spcPct val="20000"/>
                        </a:spcBef>
                        <a:buFont typeface="Arial" panose="020B0604020202020204" pitchFamily="34" charset="0"/>
                        <a:defRPr sz="2000">
                          <a:solidFill>
                            <a:schemeClr val="tx1"/>
                          </a:solidFill>
                          <a:latin typeface="Arial" panose="020B0604020202020204" pitchFamily="34" charset="0"/>
                          <a:cs typeface="Arial" panose="020B0604020202020204" pitchFamily="34" charset="0"/>
                        </a:defRPr>
                      </a:lvl3pPr>
                      <a:lvl4pPr marL="1600200" indent="-228600" eaLnBrk="0" hangingPunct="0">
                        <a:spcBef>
                          <a:spcPct val="20000"/>
                        </a:spcBef>
                        <a:buFont typeface="Arial" panose="020B0604020202020204" pitchFamily="34" charset="0"/>
                        <a:defRPr>
                          <a:solidFill>
                            <a:schemeClr val="tx1"/>
                          </a:solidFill>
                          <a:latin typeface="Arial" panose="020B0604020202020204" pitchFamily="34" charset="0"/>
                          <a:cs typeface="Arial" panose="020B0604020202020204" pitchFamily="34" charset="0"/>
                        </a:defRPr>
                      </a:lvl4pPr>
                      <a:lvl5pPr marL="2057400" indent="-228600" eaLnBrk="0" hangingPunct="0">
                        <a:spcBef>
                          <a:spcPct val="20000"/>
                        </a:spcBef>
                        <a:buFont typeface="Arial" panose="020B0604020202020204" pitchFamily="34" charse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0" fontAlgn="b" latinLnBrk="0" hangingPunct="0">
                        <a:lnSpc>
                          <a:spcPct val="100000"/>
                        </a:lnSpc>
                        <a:spcBef>
                          <a:spcPct val="0"/>
                        </a:spcBef>
                        <a:spcAft>
                          <a:spcPct val="0"/>
                        </a:spcAft>
                        <a:buClrTx/>
                        <a:buSzTx/>
                        <a:buFont typeface="Arial" panose="020B0604020202020204" pitchFamily="34" charset="0"/>
                        <a:buNone/>
                        <a:tabLst/>
                      </a:pPr>
                      <a:r>
                        <a:rPr kumimoji="0" lang="en-US" altLang="en-US" sz="1800" b="0" i="0" u="none" strike="noStrike" cap="none" normalizeH="0" baseline="0">
                          <a:ln>
                            <a:noFill/>
                          </a:ln>
                          <a:solidFill>
                            <a:schemeClr val="tx1"/>
                          </a:solidFill>
                          <a:effectLst/>
                          <a:latin typeface="Arial" panose="020B0604020202020204" pitchFamily="34" charset="0"/>
                          <a:cs typeface="Arial" panose="020B0604020202020204" pitchFamily="34" charset="0"/>
                        </a:rPr>
                        <a:t>Centralized Testing</a:t>
                      </a:r>
                      <a:endParaRPr kumimoji="0" lang="en-GB" altLang="en-US" sz="1800" b="0" i="0" u="none" strike="noStrike" cap="none" normalizeH="0" baseline="0">
                        <a:ln>
                          <a:noFill/>
                        </a:ln>
                        <a:solidFill>
                          <a:srgbClr val="000000"/>
                        </a:solidFill>
                        <a:effectLst/>
                        <a:latin typeface="Arial" panose="020B0604020202020204" pitchFamily="34" charset="0"/>
                        <a:cs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498929412"/>
                  </a:ext>
                </a:extLst>
              </a:tr>
              <a:tr h="368300">
                <a:tc>
                  <a:txBody>
                    <a:bodyPr/>
                    <a:lstStyle>
                      <a:lvl1pPr eaLnBrk="0" hangingPunct="0">
                        <a:spcBef>
                          <a:spcPct val="20000"/>
                        </a:spcBef>
                        <a:buFont typeface="Arial" panose="020B0604020202020204" pitchFamily="34" charset="0"/>
                        <a:defRPr sz="2800">
                          <a:solidFill>
                            <a:schemeClr val="tx1"/>
                          </a:solidFill>
                          <a:latin typeface="Arial" panose="020B0604020202020204" pitchFamily="34" charset="0"/>
                          <a:cs typeface="Arial" panose="020B0604020202020204" pitchFamily="34" charset="0"/>
                        </a:defRPr>
                      </a:lvl1pPr>
                      <a:lvl2pPr marL="742950" indent="-285750" eaLnBrk="0" hangingPunct="0">
                        <a:spcBef>
                          <a:spcPct val="20000"/>
                        </a:spcBef>
                        <a:buFont typeface="Arial" panose="020B0604020202020204" pitchFamily="34" charset="0"/>
                        <a:defRPr sz="2400">
                          <a:solidFill>
                            <a:schemeClr val="tx1"/>
                          </a:solidFill>
                          <a:latin typeface="Arial" panose="020B0604020202020204" pitchFamily="34" charset="0"/>
                          <a:cs typeface="Arial" panose="020B0604020202020204" pitchFamily="34" charset="0"/>
                        </a:defRPr>
                      </a:lvl2pPr>
                      <a:lvl3pPr marL="1143000" indent="-228600" eaLnBrk="0" hangingPunct="0">
                        <a:spcBef>
                          <a:spcPct val="20000"/>
                        </a:spcBef>
                        <a:buFont typeface="Arial" panose="020B0604020202020204" pitchFamily="34" charset="0"/>
                        <a:defRPr sz="2000">
                          <a:solidFill>
                            <a:schemeClr val="tx1"/>
                          </a:solidFill>
                          <a:latin typeface="Arial" panose="020B0604020202020204" pitchFamily="34" charset="0"/>
                          <a:cs typeface="Arial" panose="020B0604020202020204" pitchFamily="34" charset="0"/>
                        </a:defRPr>
                      </a:lvl3pPr>
                      <a:lvl4pPr marL="1600200" indent="-228600" eaLnBrk="0" hangingPunct="0">
                        <a:spcBef>
                          <a:spcPct val="20000"/>
                        </a:spcBef>
                        <a:buFont typeface="Arial" panose="020B0604020202020204" pitchFamily="34" charset="0"/>
                        <a:defRPr>
                          <a:solidFill>
                            <a:schemeClr val="tx1"/>
                          </a:solidFill>
                          <a:latin typeface="Arial" panose="020B0604020202020204" pitchFamily="34" charset="0"/>
                          <a:cs typeface="Arial" panose="020B0604020202020204" pitchFamily="34" charset="0"/>
                        </a:defRPr>
                      </a:lvl4pPr>
                      <a:lvl5pPr marL="2057400" indent="-228600" eaLnBrk="0" hangingPunct="0">
                        <a:spcBef>
                          <a:spcPct val="20000"/>
                        </a:spcBef>
                        <a:buFont typeface="Arial" panose="020B0604020202020204" pitchFamily="34" charse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0" fontAlgn="b" latinLnBrk="0" hangingPunct="0">
                        <a:lnSpc>
                          <a:spcPct val="100000"/>
                        </a:lnSpc>
                        <a:spcBef>
                          <a:spcPct val="0"/>
                        </a:spcBef>
                        <a:spcAft>
                          <a:spcPct val="0"/>
                        </a:spcAft>
                        <a:buClrTx/>
                        <a:buSzTx/>
                        <a:buFont typeface="Arial" panose="020B0604020202020204" pitchFamily="34" charset="0"/>
                        <a:buNone/>
                        <a:tabLst/>
                      </a:pPr>
                      <a:r>
                        <a:rPr kumimoji="0" lang="en-US" altLang="en-US" sz="1800" b="0" i="0" u="none" strike="noStrike" cap="none" normalizeH="0" baseline="0">
                          <a:ln>
                            <a:noFill/>
                          </a:ln>
                          <a:solidFill>
                            <a:srgbClr val="000000"/>
                          </a:solidFill>
                          <a:effectLst/>
                          <a:latin typeface="Arial" panose="020B0604020202020204" pitchFamily="34" charset="0"/>
                          <a:cs typeface="Arial" panose="020B0604020202020204" pitchFamily="34" charset="0"/>
                        </a:rPr>
                        <a:t>Third Parties</a:t>
                      </a:r>
                      <a:endParaRPr kumimoji="0" lang="en-US" altLang="en-US" sz="1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977337122"/>
                  </a:ext>
                </a:extLst>
              </a:tr>
              <a:tr h="369888">
                <a:tc>
                  <a:txBody>
                    <a:bodyPr/>
                    <a:lstStyle>
                      <a:lvl1pPr eaLnBrk="0" hangingPunct="0">
                        <a:spcBef>
                          <a:spcPct val="20000"/>
                        </a:spcBef>
                        <a:buFont typeface="Arial" panose="020B0604020202020204" pitchFamily="34" charset="0"/>
                        <a:defRPr sz="2800">
                          <a:solidFill>
                            <a:schemeClr val="tx1"/>
                          </a:solidFill>
                          <a:latin typeface="Arial" panose="020B0604020202020204" pitchFamily="34" charset="0"/>
                          <a:cs typeface="Arial" panose="020B0604020202020204" pitchFamily="34" charset="0"/>
                        </a:defRPr>
                      </a:lvl1pPr>
                      <a:lvl2pPr marL="742950" indent="-285750" eaLnBrk="0" hangingPunct="0">
                        <a:spcBef>
                          <a:spcPct val="20000"/>
                        </a:spcBef>
                        <a:buFont typeface="Arial" panose="020B0604020202020204" pitchFamily="34" charset="0"/>
                        <a:defRPr sz="2400">
                          <a:solidFill>
                            <a:schemeClr val="tx1"/>
                          </a:solidFill>
                          <a:latin typeface="Arial" panose="020B0604020202020204" pitchFamily="34" charset="0"/>
                          <a:cs typeface="Arial" panose="020B0604020202020204" pitchFamily="34" charset="0"/>
                        </a:defRPr>
                      </a:lvl2pPr>
                      <a:lvl3pPr marL="1143000" indent="-228600" eaLnBrk="0" hangingPunct="0">
                        <a:spcBef>
                          <a:spcPct val="20000"/>
                        </a:spcBef>
                        <a:buFont typeface="Arial" panose="020B0604020202020204" pitchFamily="34" charset="0"/>
                        <a:defRPr sz="2000">
                          <a:solidFill>
                            <a:schemeClr val="tx1"/>
                          </a:solidFill>
                          <a:latin typeface="Arial" panose="020B0604020202020204" pitchFamily="34" charset="0"/>
                          <a:cs typeface="Arial" panose="020B0604020202020204" pitchFamily="34" charset="0"/>
                        </a:defRPr>
                      </a:lvl3pPr>
                      <a:lvl4pPr marL="1600200" indent="-228600" eaLnBrk="0" hangingPunct="0">
                        <a:spcBef>
                          <a:spcPct val="20000"/>
                        </a:spcBef>
                        <a:buFont typeface="Arial" panose="020B0604020202020204" pitchFamily="34" charset="0"/>
                        <a:defRPr>
                          <a:solidFill>
                            <a:schemeClr val="tx1"/>
                          </a:solidFill>
                          <a:latin typeface="Arial" panose="020B0604020202020204" pitchFamily="34" charset="0"/>
                          <a:cs typeface="Arial" panose="020B0604020202020204" pitchFamily="34" charset="0"/>
                        </a:defRPr>
                      </a:lvl4pPr>
                      <a:lvl5pPr marL="2057400" indent="-228600" eaLnBrk="0" hangingPunct="0">
                        <a:spcBef>
                          <a:spcPct val="20000"/>
                        </a:spcBef>
                        <a:buFont typeface="Arial" panose="020B0604020202020204" pitchFamily="34" charse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0" fontAlgn="b" latinLnBrk="0" hangingPunct="0">
                        <a:lnSpc>
                          <a:spcPct val="100000"/>
                        </a:lnSpc>
                        <a:spcBef>
                          <a:spcPct val="0"/>
                        </a:spcBef>
                        <a:spcAft>
                          <a:spcPct val="0"/>
                        </a:spcAft>
                        <a:buClrTx/>
                        <a:buSzTx/>
                        <a:buFont typeface="Arial" panose="020B0604020202020204" pitchFamily="34" charset="0"/>
                        <a:buNone/>
                        <a:tabLst/>
                      </a:pPr>
                      <a:r>
                        <a:rPr kumimoji="0" lang="en-US" altLang="en-US" sz="1800" b="0" i="0" u="none" strike="noStrike" cap="none" normalizeH="0" baseline="0">
                          <a:ln>
                            <a:noFill/>
                          </a:ln>
                          <a:solidFill>
                            <a:srgbClr val="000000"/>
                          </a:solidFill>
                          <a:effectLst/>
                          <a:latin typeface="Arial" panose="020B0604020202020204" pitchFamily="34" charset="0"/>
                          <a:cs typeface="Arial" panose="020B0604020202020204" pitchFamily="34" charset="0"/>
                        </a:rPr>
                        <a:t>Data Management</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334102257"/>
                  </a:ext>
                </a:extLst>
              </a:tr>
              <a:tr h="369888">
                <a:tc>
                  <a:txBody>
                    <a:bodyPr/>
                    <a:lstStyle>
                      <a:lvl1pPr eaLnBrk="0" hangingPunct="0">
                        <a:spcBef>
                          <a:spcPct val="20000"/>
                        </a:spcBef>
                        <a:buFont typeface="Arial" panose="020B0604020202020204" pitchFamily="34" charset="0"/>
                        <a:defRPr sz="2800">
                          <a:solidFill>
                            <a:schemeClr val="tx1"/>
                          </a:solidFill>
                          <a:latin typeface="Arial" panose="020B0604020202020204" pitchFamily="34" charset="0"/>
                          <a:cs typeface="Arial" panose="020B0604020202020204" pitchFamily="34" charset="0"/>
                        </a:defRPr>
                      </a:lvl1pPr>
                      <a:lvl2pPr marL="742950" indent="-285750" eaLnBrk="0" hangingPunct="0">
                        <a:spcBef>
                          <a:spcPct val="20000"/>
                        </a:spcBef>
                        <a:buFont typeface="Arial" panose="020B0604020202020204" pitchFamily="34" charset="0"/>
                        <a:defRPr sz="2400">
                          <a:solidFill>
                            <a:schemeClr val="tx1"/>
                          </a:solidFill>
                          <a:latin typeface="Arial" panose="020B0604020202020204" pitchFamily="34" charset="0"/>
                          <a:cs typeface="Arial" panose="020B0604020202020204" pitchFamily="34" charset="0"/>
                        </a:defRPr>
                      </a:lvl2pPr>
                      <a:lvl3pPr marL="1143000" indent="-228600" eaLnBrk="0" hangingPunct="0">
                        <a:spcBef>
                          <a:spcPct val="20000"/>
                        </a:spcBef>
                        <a:buFont typeface="Arial" panose="020B0604020202020204" pitchFamily="34" charset="0"/>
                        <a:defRPr sz="2000">
                          <a:solidFill>
                            <a:schemeClr val="tx1"/>
                          </a:solidFill>
                          <a:latin typeface="Arial" panose="020B0604020202020204" pitchFamily="34" charset="0"/>
                          <a:cs typeface="Arial" panose="020B0604020202020204" pitchFamily="34" charset="0"/>
                        </a:defRPr>
                      </a:lvl3pPr>
                      <a:lvl4pPr marL="1600200" indent="-228600" eaLnBrk="0" hangingPunct="0">
                        <a:spcBef>
                          <a:spcPct val="20000"/>
                        </a:spcBef>
                        <a:buFont typeface="Arial" panose="020B0604020202020204" pitchFamily="34" charset="0"/>
                        <a:defRPr>
                          <a:solidFill>
                            <a:schemeClr val="tx1"/>
                          </a:solidFill>
                          <a:latin typeface="Arial" panose="020B0604020202020204" pitchFamily="34" charset="0"/>
                          <a:cs typeface="Arial" panose="020B0604020202020204" pitchFamily="34" charset="0"/>
                        </a:defRPr>
                      </a:lvl4pPr>
                      <a:lvl5pPr marL="2057400" indent="-228600" eaLnBrk="0" hangingPunct="0">
                        <a:spcBef>
                          <a:spcPct val="20000"/>
                        </a:spcBef>
                        <a:buFont typeface="Arial" panose="020B0604020202020204" pitchFamily="34" charse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0" fontAlgn="b" latinLnBrk="0" hangingPunct="0">
                        <a:lnSpc>
                          <a:spcPct val="100000"/>
                        </a:lnSpc>
                        <a:spcBef>
                          <a:spcPct val="0"/>
                        </a:spcBef>
                        <a:spcAft>
                          <a:spcPct val="0"/>
                        </a:spcAft>
                        <a:buClrTx/>
                        <a:buSzTx/>
                        <a:buFont typeface="Arial" panose="020B0604020202020204" pitchFamily="34" charset="0"/>
                        <a:buNone/>
                        <a:tabLst/>
                      </a:pPr>
                      <a:r>
                        <a:rPr kumimoji="0" lang="en-US" altLang="en-US" sz="1800" b="0" i="0" u="none" strike="noStrike" cap="none" normalizeH="0" baseline="0">
                          <a:ln>
                            <a:noFill/>
                          </a:ln>
                          <a:solidFill>
                            <a:srgbClr val="000000"/>
                          </a:solidFill>
                          <a:effectLst/>
                          <a:latin typeface="Arial" panose="020B0604020202020204" pitchFamily="34" charset="0"/>
                          <a:cs typeface="Arial" panose="020B0604020202020204" pitchFamily="34" charset="0"/>
                        </a:rPr>
                        <a:t>Statistics</a:t>
                      </a:r>
                      <a:r>
                        <a:rPr kumimoji="0" lang="en-US" altLang="en-US" sz="1800" b="0" i="0" u="none" strike="noStrike" cap="none" normalizeH="0" baseline="0">
                          <a:ln>
                            <a:noFill/>
                          </a:ln>
                          <a:solidFill>
                            <a:schemeClr val="tx1"/>
                          </a:solidFill>
                          <a:effectLst/>
                          <a:latin typeface="Arial" panose="020B0604020202020204" pitchFamily="34" charset="0"/>
                          <a:cs typeface="Arial" panose="020B0604020202020204" pitchFamily="34" charset="0"/>
                        </a:rPr>
                        <a:t> </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270142169"/>
                  </a:ext>
                </a:extLst>
              </a:tr>
            </a:tbl>
          </a:graphicData>
        </a:graphic>
      </p:graphicFrame>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Title 1">
            <a:extLst>
              <a:ext uri="{FF2B5EF4-FFF2-40B4-BE49-F238E27FC236}">
                <a16:creationId xmlns:a16="http://schemas.microsoft.com/office/drawing/2014/main" id="{7378D711-FDD6-58FD-3C06-D52C242EF4B0}"/>
              </a:ext>
            </a:extLst>
          </p:cNvPr>
          <p:cNvSpPr>
            <a:spLocks noGrp="1"/>
          </p:cNvSpPr>
          <p:nvPr>
            <p:ph type="title" idx="4294967295"/>
          </p:nvPr>
        </p:nvSpPr>
        <p:spPr>
          <a:xfrm>
            <a:off x="0" y="228600"/>
            <a:ext cx="7772400" cy="661988"/>
          </a:xfrm>
        </p:spPr>
        <p:txBody>
          <a:bodyPr/>
          <a:lstStyle/>
          <a:p>
            <a:r>
              <a:rPr lang="en-US" altLang="en-US" sz="3200">
                <a:solidFill>
                  <a:schemeClr val="bg1"/>
                </a:solidFill>
              </a:rPr>
              <a:t>Beyond the ICH Minimal list</a:t>
            </a:r>
          </a:p>
        </p:txBody>
      </p:sp>
      <p:sp>
        <p:nvSpPr>
          <p:cNvPr id="51203" name="Content Placeholder 2">
            <a:extLst>
              <a:ext uri="{FF2B5EF4-FFF2-40B4-BE49-F238E27FC236}">
                <a16:creationId xmlns:a16="http://schemas.microsoft.com/office/drawing/2014/main" id="{EA47BB84-5E84-5640-881B-89E5940BE7DE}"/>
              </a:ext>
            </a:extLst>
          </p:cNvPr>
          <p:cNvSpPr>
            <a:spLocks noGrp="1"/>
          </p:cNvSpPr>
          <p:nvPr>
            <p:ph idx="4294967295"/>
          </p:nvPr>
        </p:nvSpPr>
        <p:spPr>
          <a:xfrm>
            <a:off x="152400" y="2209800"/>
            <a:ext cx="8786813" cy="3595688"/>
          </a:xfrm>
        </p:spPr>
        <p:txBody>
          <a:bodyPr/>
          <a:lstStyle/>
          <a:p>
            <a:r>
              <a:rPr lang="en-US" altLang="en-US" sz="2800" b="1"/>
              <a:t>Core</a:t>
            </a:r>
            <a:r>
              <a:rPr lang="en-US" altLang="en-US" sz="2800"/>
              <a:t> – </a:t>
            </a:r>
            <a:r>
              <a:rPr lang="en-GB" altLang="en-US" sz="2800"/>
              <a:t>must be in the TMF as dictated by either the regulations or the TMF Reference Model group</a:t>
            </a:r>
            <a:endParaRPr lang="en-US" altLang="en-US" sz="2800"/>
          </a:p>
          <a:p>
            <a:pPr lvl="1"/>
            <a:r>
              <a:rPr lang="en-US" altLang="en-US" sz="2400"/>
              <a:t>E.g. IRB/IEC approval documentation</a:t>
            </a:r>
          </a:p>
          <a:p>
            <a:r>
              <a:rPr lang="en-US" altLang="en-US" sz="2800" b="1"/>
              <a:t>Recommended</a:t>
            </a:r>
            <a:r>
              <a:rPr lang="en-US" altLang="en-US" sz="2800"/>
              <a:t> – </a:t>
            </a:r>
            <a:r>
              <a:rPr lang="en-GB" altLang="en-US" sz="2800"/>
              <a:t>does not have to be produced but if it is created or collected, it is recommended to be in the TM</a:t>
            </a:r>
            <a:endParaRPr lang="en-US" altLang="en-US" sz="2800"/>
          </a:p>
          <a:p>
            <a:pPr lvl="1"/>
            <a:r>
              <a:rPr lang="en-US" altLang="en-US" sz="2400"/>
              <a:t>E.g. Data Management Plan</a:t>
            </a:r>
          </a:p>
        </p:txBody>
      </p:sp>
      <p:sp>
        <p:nvSpPr>
          <p:cNvPr id="5" name="TextBox 4">
            <a:extLst>
              <a:ext uri="{FF2B5EF4-FFF2-40B4-BE49-F238E27FC236}">
                <a16:creationId xmlns:a16="http://schemas.microsoft.com/office/drawing/2014/main" id="{495047CE-1E0E-1FA2-B4B6-68D751F2EB8D}"/>
              </a:ext>
            </a:extLst>
          </p:cNvPr>
          <p:cNvSpPr txBox="1"/>
          <p:nvPr/>
        </p:nvSpPr>
        <p:spPr>
          <a:xfrm>
            <a:off x="0" y="1447800"/>
            <a:ext cx="9144000" cy="854075"/>
          </a:xfrm>
          <a:prstGeom prst="rect">
            <a:avLst/>
          </a:prstGeom>
          <a:noFill/>
        </p:spPr>
        <p:txBody>
          <a:bodyPr>
            <a:spAutoFit/>
          </a:bodyPr>
          <a:lstStyle/>
          <a:p>
            <a:pPr algn="ctr">
              <a:defRPr/>
            </a:pPr>
            <a:r>
              <a:rPr lang="en-US" sz="3200" u="sng" dirty="0">
                <a:solidFill>
                  <a:srgbClr val="C00000"/>
                </a:solidFill>
                <a:latin typeface="+mn-lt"/>
                <a:cs typeface="Arial" charset="0"/>
              </a:rPr>
              <a:t>Each artifact assigned 1 of the following:</a:t>
            </a:r>
            <a:endParaRPr lang="en-US" u="sng" dirty="0">
              <a:solidFill>
                <a:srgbClr val="C00000"/>
              </a:solidFill>
              <a:latin typeface="+mn-lt"/>
              <a:cs typeface="Arial" charset="0"/>
            </a:endParaRPr>
          </a:p>
          <a:p>
            <a:pPr>
              <a:defRPr/>
            </a:pPr>
            <a:endParaRPr lang="en-US" dirty="0">
              <a:latin typeface="Arial" charset="0"/>
              <a:cs typeface="Arial" charset="0"/>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Title 1">
            <a:extLst>
              <a:ext uri="{FF2B5EF4-FFF2-40B4-BE49-F238E27FC236}">
                <a16:creationId xmlns:a16="http://schemas.microsoft.com/office/drawing/2014/main" id="{06956EF7-1ABD-0C07-61CE-53B70E4408C1}"/>
              </a:ext>
            </a:extLst>
          </p:cNvPr>
          <p:cNvSpPr>
            <a:spLocks noGrp="1"/>
          </p:cNvSpPr>
          <p:nvPr>
            <p:ph type="title" idx="4294967295"/>
          </p:nvPr>
        </p:nvSpPr>
        <p:spPr>
          <a:xfrm>
            <a:off x="304800" y="228600"/>
            <a:ext cx="7772400" cy="661988"/>
          </a:xfrm>
        </p:spPr>
        <p:txBody>
          <a:bodyPr/>
          <a:lstStyle/>
          <a:p>
            <a:r>
              <a:rPr lang="en-US" altLang="en-US" sz="4000">
                <a:solidFill>
                  <a:schemeClr val="bg1"/>
                </a:solidFill>
              </a:rPr>
              <a:t>TMF Reference Model</a:t>
            </a:r>
          </a:p>
        </p:txBody>
      </p:sp>
      <p:sp>
        <p:nvSpPr>
          <p:cNvPr id="52227" name="Content Placeholder 2">
            <a:extLst>
              <a:ext uri="{FF2B5EF4-FFF2-40B4-BE49-F238E27FC236}">
                <a16:creationId xmlns:a16="http://schemas.microsoft.com/office/drawing/2014/main" id="{F917FD60-5519-6827-7C05-B04ACD364F24}"/>
              </a:ext>
            </a:extLst>
          </p:cNvPr>
          <p:cNvSpPr>
            <a:spLocks noGrp="1"/>
          </p:cNvSpPr>
          <p:nvPr>
            <p:ph idx="4294967295"/>
          </p:nvPr>
        </p:nvSpPr>
        <p:spPr>
          <a:xfrm>
            <a:off x="1835150" y="2276475"/>
            <a:ext cx="8786813" cy="3595688"/>
          </a:xfrm>
        </p:spPr>
        <p:txBody>
          <a:bodyPr/>
          <a:lstStyle/>
          <a:p>
            <a:pPr>
              <a:buFont typeface="Arial" panose="020B0604020202020204" pitchFamily="34" charset="0"/>
              <a:buNone/>
            </a:pPr>
            <a:r>
              <a:rPr lang="en-US" altLang="en-US" sz="4400" b="1"/>
              <a:t>Version 1.0 launched</a:t>
            </a:r>
            <a:endParaRPr lang="en-US" altLang="en-US" sz="440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Title 1">
            <a:extLst>
              <a:ext uri="{FF2B5EF4-FFF2-40B4-BE49-F238E27FC236}">
                <a16:creationId xmlns:a16="http://schemas.microsoft.com/office/drawing/2014/main" id="{DF3355D9-C192-9944-04FE-1B84A9EE2EAD}"/>
              </a:ext>
            </a:extLst>
          </p:cNvPr>
          <p:cNvSpPr>
            <a:spLocks noGrp="1"/>
          </p:cNvSpPr>
          <p:nvPr>
            <p:ph type="title" idx="4294967295"/>
          </p:nvPr>
        </p:nvSpPr>
        <p:spPr>
          <a:xfrm>
            <a:off x="381000" y="228600"/>
            <a:ext cx="7772400" cy="661988"/>
          </a:xfrm>
        </p:spPr>
        <p:txBody>
          <a:bodyPr/>
          <a:lstStyle/>
          <a:p>
            <a:r>
              <a:rPr lang="en-US" altLang="en-US" sz="4000">
                <a:solidFill>
                  <a:schemeClr val="bg1"/>
                </a:solidFill>
              </a:rPr>
              <a:t>Plan for Release</a:t>
            </a:r>
          </a:p>
        </p:txBody>
      </p:sp>
      <p:sp>
        <p:nvSpPr>
          <p:cNvPr id="53251" name="Content Placeholder 2">
            <a:extLst>
              <a:ext uri="{FF2B5EF4-FFF2-40B4-BE49-F238E27FC236}">
                <a16:creationId xmlns:a16="http://schemas.microsoft.com/office/drawing/2014/main" id="{0128B926-A462-2498-D749-804C2C0CEF6E}"/>
              </a:ext>
            </a:extLst>
          </p:cNvPr>
          <p:cNvSpPr>
            <a:spLocks noGrp="1"/>
          </p:cNvSpPr>
          <p:nvPr>
            <p:ph idx="4294967295"/>
          </p:nvPr>
        </p:nvSpPr>
        <p:spPr>
          <a:xfrm>
            <a:off x="228600" y="1371600"/>
            <a:ext cx="8283575" cy="3595688"/>
          </a:xfrm>
        </p:spPr>
        <p:txBody>
          <a:bodyPr/>
          <a:lstStyle/>
          <a:p>
            <a:r>
              <a:rPr lang="en-US" altLang="en-US" sz="2800"/>
              <a:t>DIA Webinar 10th June 2010 – today!</a:t>
            </a:r>
          </a:p>
          <a:p>
            <a:r>
              <a:rPr lang="en-US" altLang="en-US" sz="2800"/>
              <a:t>Email sent to all DIA members pre Annual meeting</a:t>
            </a:r>
          </a:p>
          <a:p>
            <a:r>
              <a:rPr lang="en-US" altLang="en-US" sz="2800"/>
              <a:t>Official launch at DIA annual meeting on 13</a:t>
            </a:r>
            <a:r>
              <a:rPr lang="en-US" altLang="en-US" sz="2800" baseline="30000"/>
              <a:t>th</a:t>
            </a:r>
            <a:r>
              <a:rPr lang="en-US" altLang="en-US" sz="2800"/>
              <a:t> June</a:t>
            </a:r>
          </a:p>
          <a:p>
            <a:r>
              <a:rPr lang="en-US" altLang="en-US" sz="2800"/>
              <a:t>Linked in group (TMF Reference Model)</a:t>
            </a:r>
          </a:p>
          <a:p>
            <a:r>
              <a:rPr lang="en-US" altLang="en-US" sz="2800"/>
              <a:t>Mechanism for feedback</a:t>
            </a:r>
          </a:p>
          <a:p>
            <a:pPr lvl="1"/>
            <a:r>
              <a:rPr lang="en-US" altLang="en-US" sz="2400"/>
              <a:t>Regulatory bodies</a:t>
            </a:r>
          </a:p>
          <a:p>
            <a:pPr lvl="1"/>
            <a:r>
              <a:rPr lang="en-US" altLang="en-US" sz="2400"/>
              <a:t>Sponsors</a:t>
            </a:r>
          </a:p>
          <a:p>
            <a:pPr lvl="1"/>
            <a:r>
              <a:rPr lang="en-US" altLang="en-US" sz="2400"/>
              <a:t>Vendors</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Content Placeholder 1">
            <a:extLst>
              <a:ext uri="{FF2B5EF4-FFF2-40B4-BE49-F238E27FC236}">
                <a16:creationId xmlns:a16="http://schemas.microsoft.com/office/drawing/2014/main" id="{2721D10E-DC35-57EB-0C4C-C578A9840CAD}"/>
              </a:ext>
            </a:extLst>
          </p:cNvPr>
          <p:cNvSpPr>
            <a:spLocks noGrp="1"/>
          </p:cNvSpPr>
          <p:nvPr>
            <p:ph idx="1"/>
          </p:nvPr>
        </p:nvSpPr>
        <p:spPr/>
        <p:txBody>
          <a:bodyPr/>
          <a:lstStyle/>
          <a:p>
            <a:pPr eaLnBrk="1" hangingPunct="1">
              <a:buFont typeface="Arial" panose="020B0604020202020204" pitchFamily="34" charset="0"/>
              <a:buNone/>
            </a:pPr>
            <a:endParaRPr lang="en-US" altLang="en-US" sz="1400"/>
          </a:p>
          <a:p>
            <a:pPr eaLnBrk="1" hangingPunct="1">
              <a:buFont typeface="Arial" panose="020B0604020202020204" pitchFamily="34" charset="0"/>
              <a:buNone/>
            </a:pPr>
            <a:r>
              <a:rPr lang="en-US" altLang="en-US" sz="1600"/>
              <a:t>	</a:t>
            </a:r>
            <a:r>
              <a:rPr lang="en-US" altLang="en-US" sz="1800"/>
              <a:t>The views and opinions expressed in the following PowerPoint slides are those of the individual presenter and should not be attributed to Drug Information Association, Inc. (“DIA”), its directors, officers, employees, volunteers, members, chapters, councils, Special Interest Area Communities or affiliates, or any organization with which the presenter is employed or affiliated. </a:t>
            </a:r>
          </a:p>
          <a:p>
            <a:pPr eaLnBrk="1" hangingPunct="1">
              <a:buFont typeface="Arial" panose="020B0604020202020204" pitchFamily="34" charset="0"/>
              <a:buNone/>
            </a:pPr>
            <a:r>
              <a:rPr lang="en-US" altLang="en-US" sz="1800"/>
              <a:t> </a:t>
            </a:r>
          </a:p>
          <a:p>
            <a:pPr eaLnBrk="1" hangingPunct="1">
              <a:buFont typeface="Arial" panose="020B0604020202020204" pitchFamily="34" charset="0"/>
              <a:buNone/>
            </a:pPr>
            <a:r>
              <a:rPr lang="en-US" altLang="en-US" sz="1800"/>
              <a:t>	These PowerPoint slides are the intellectual property of the individual presenter and are protected under the copyright laws of the United States of America and other countries.  Used by permission.  All rights reserved. Drug Information Association, DIA and DIA logo are registered trademarks or trademarks of Drug Information Association Inc.  All other trademarks are the property of their respective owners. </a:t>
            </a:r>
          </a:p>
        </p:txBody>
      </p:sp>
      <p:sp>
        <p:nvSpPr>
          <p:cNvPr id="14339" name="Title 2">
            <a:extLst>
              <a:ext uri="{FF2B5EF4-FFF2-40B4-BE49-F238E27FC236}">
                <a16:creationId xmlns:a16="http://schemas.microsoft.com/office/drawing/2014/main" id="{891A8978-858C-C2C2-D0EC-FF8294961652}"/>
              </a:ext>
            </a:extLst>
          </p:cNvPr>
          <p:cNvSpPr>
            <a:spLocks noGrp="1"/>
          </p:cNvSpPr>
          <p:nvPr>
            <p:ph type="title"/>
          </p:nvPr>
        </p:nvSpPr>
        <p:spPr/>
        <p:txBody>
          <a:bodyPr/>
          <a:lstStyle/>
          <a:p>
            <a:pPr algn="ctr" eaLnBrk="1" hangingPunct="1"/>
            <a:r>
              <a:rPr lang="en-US" altLang="en-US" sz="4000"/>
              <a:t>Disclaimer</a:t>
            </a:r>
          </a:p>
        </p:txBody>
      </p:sp>
      <p:sp>
        <p:nvSpPr>
          <p:cNvPr id="14340" name="Slide Number Placeholder 6">
            <a:extLst>
              <a:ext uri="{FF2B5EF4-FFF2-40B4-BE49-F238E27FC236}">
                <a16:creationId xmlns:a16="http://schemas.microsoft.com/office/drawing/2014/main" id="{25FA7450-34C1-25F8-8CC5-E36CB1F3316C}"/>
              </a:ext>
            </a:extLst>
          </p:cNvPr>
          <p:cNvSpPr>
            <a:spLocks noGrp="1"/>
          </p:cNvSpPr>
          <p:nvPr>
            <p:ph type="sldNum" sz="quarter" idx="12"/>
          </p:nvPr>
        </p:nvSpPr>
        <p:spPr bwMode="auto">
          <a:ln>
            <a:miter lim="800000"/>
            <a:headEnd/>
            <a:tailEnd/>
          </a:ln>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A3CD8B62-1E23-6E4D-AC1E-C02F1B230644}" type="slidenum">
              <a:rPr lang="en-US" altLang="en-US">
                <a:latin typeface="Calibri" panose="020F0502020204030204" pitchFamily="34" charset="0"/>
              </a:rPr>
              <a:pPr eaLnBrk="1" hangingPunct="1"/>
              <a:t>2</a:t>
            </a:fld>
            <a:endParaRPr lang="en-US" altLang="en-US">
              <a:latin typeface="Calibri" panose="020F0502020204030204" pitchFamily="34" charset="0"/>
            </a:endParaRPr>
          </a:p>
        </p:txBody>
      </p:sp>
      <p:sp>
        <p:nvSpPr>
          <p:cNvPr id="14341" name="Footer Placeholder 7">
            <a:extLst>
              <a:ext uri="{FF2B5EF4-FFF2-40B4-BE49-F238E27FC236}">
                <a16:creationId xmlns:a16="http://schemas.microsoft.com/office/drawing/2014/main" id="{CABC4800-20A6-04B9-2ACD-FDD771E3B457}"/>
              </a:ext>
            </a:extLst>
          </p:cNvPr>
          <p:cNvSpPr>
            <a:spLocks noGrp="1"/>
          </p:cNvSpPr>
          <p:nvPr>
            <p:ph type="ftr" sz="quarter" idx="11"/>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r>
              <a:rPr lang="en-US" dirty="0"/>
              <a:t>www.diahome.org</a:t>
            </a:r>
          </a:p>
        </p:txBody>
      </p:sp>
      <p:sp>
        <p:nvSpPr>
          <p:cNvPr id="14342" name="Date Placeholder 8">
            <a:extLst>
              <a:ext uri="{FF2B5EF4-FFF2-40B4-BE49-F238E27FC236}">
                <a16:creationId xmlns:a16="http://schemas.microsoft.com/office/drawing/2014/main" id="{B0CB098B-E6A1-84CC-71A4-885FEFC551E1}"/>
              </a:ext>
            </a:extLst>
          </p:cNvPr>
          <p:cNvSpPr>
            <a:spLocks noGrp="1"/>
          </p:cNvSpPr>
          <p:nvPr>
            <p:ph type="dt" sz="quarter" idx="10"/>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r>
              <a:rPr lang="en-US" dirty="0"/>
              <a:t>Drug Information Association</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Title 1">
            <a:extLst>
              <a:ext uri="{FF2B5EF4-FFF2-40B4-BE49-F238E27FC236}">
                <a16:creationId xmlns:a16="http://schemas.microsoft.com/office/drawing/2014/main" id="{F756DF31-8F4D-422A-5F9B-4B63A87B432D}"/>
              </a:ext>
            </a:extLst>
          </p:cNvPr>
          <p:cNvSpPr>
            <a:spLocks noGrp="1"/>
          </p:cNvSpPr>
          <p:nvPr>
            <p:ph type="title" idx="4294967295"/>
          </p:nvPr>
        </p:nvSpPr>
        <p:spPr>
          <a:xfrm>
            <a:off x="304800" y="228600"/>
            <a:ext cx="7772400" cy="661988"/>
          </a:xfrm>
        </p:spPr>
        <p:txBody>
          <a:bodyPr/>
          <a:lstStyle/>
          <a:p>
            <a:r>
              <a:rPr lang="en-US" altLang="en-US" sz="4000">
                <a:solidFill>
                  <a:schemeClr val="bg1"/>
                </a:solidFill>
              </a:rPr>
              <a:t>Future Plans</a:t>
            </a:r>
          </a:p>
        </p:txBody>
      </p:sp>
      <p:sp>
        <p:nvSpPr>
          <p:cNvPr id="54275" name="Content Placeholder 2">
            <a:extLst>
              <a:ext uri="{FF2B5EF4-FFF2-40B4-BE49-F238E27FC236}">
                <a16:creationId xmlns:a16="http://schemas.microsoft.com/office/drawing/2014/main" id="{FA455A97-9A16-050A-D18C-8A255A3E7C16}"/>
              </a:ext>
            </a:extLst>
          </p:cNvPr>
          <p:cNvSpPr>
            <a:spLocks noGrp="1"/>
          </p:cNvSpPr>
          <p:nvPr>
            <p:ph idx="4294967295"/>
          </p:nvPr>
        </p:nvSpPr>
        <p:spPr>
          <a:xfrm>
            <a:off x="249238" y="1916113"/>
            <a:ext cx="8786812" cy="3595687"/>
          </a:xfrm>
        </p:spPr>
        <p:txBody>
          <a:bodyPr/>
          <a:lstStyle/>
          <a:p>
            <a:r>
              <a:rPr lang="en-US" altLang="en-US" sz="2800"/>
              <a:t>Coordinated vendor feedback of the utilization of  the  model</a:t>
            </a:r>
          </a:p>
          <a:p>
            <a:r>
              <a:rPr lang="en-GB" altLang="en-US" sz="2800"/>
              <a:t>Technical Guide &amp; Communication Plan</a:t>
            </a:r>
          </a:p>
          <a:p>
            <a:r>
              <a:rPr lang="en-GB" altLang="en-US" sz="2800"/>
              <a:t>Device Studies</a:t>
            </a:r>
          </a:p>
          <a:p>
            <a:r>
              <a:rPr lang="en-US" altLang="en-US" sz="2800"/>
              <a:t>Early phase studies</a:t>
            </a:r>
            <a:endParaRPr lang="en-GB" altLang="en-US" sz="2800"/>
          </a:p>
          <a:p>
            <a:r>
              <a:rPr lang="en-GB" altLang="en-US" sz="2800"/>
              <a:t>Investigator Initiated Studies</a:t>
            </a:r>
          </a:p>
          <a:p>
            <a:r>
              <a:rPr lang="en-GB" altLang="en-US" sz="2800"/>
              <a:t>Regional expansive view and model update</a:t>
            </a:r>
            <a:endParaRPr lang="en-US" altLang="en-US" sz="2800"/>
          </a:p>
          <a:p>
            <a:endParaRPr lang="en-US" altLang="en-US" sz="2800"/>
          </a:p>
          <a:p>
            <a:pPr>
              <a:buFont typeface="Arial" panose="020B0604020202020204" pitchFamily="34" charset="0"/>
              <a:buNone/>
            </a:pPr>
            <a:endParaRPr lang="en-US" altLang="en-US" sz="2800"/>
          </a:p>
          <a:p>
            <a:endParaRPr lang="en-US" altLang="en-US" sz="280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a:extLst>
              <a:ext uri="{FF2B5EF4-FFF2-40B4-BE49-F238E27FC236}">
                <a16:creationId xmlns:a16="http://schemas.microsoft.com/office/drawing/2014/main" id="{9213CDCE-B730-1CA5-047C-D202CDD6225C}"/>
              </a:ext>
            </a:extLst>
          </p:cNvPr>
          <p:cNvSpPr>
            <a:spLocks noGrp="1" noChangeArrowheads="1"/>
          </p:cNvSpPr>
          <p:nvPr>
            <p:ph type="title" idx="4294967295"/>
          </p:nvPr>
        </p:nvSpPr>
        <p:spPr>
          <a:xfrm>
            <a:off x="304800" y="304800"/>
            <a:ext cx="8229600" cy="581025"/>
          </a:xfrm>
        </p:spPr>
        <p:txBody>
          <a:bodyPr/>
          <a:lstStyle/>
          <a:p>
            <a:r>
              <a:rPr lang="en-GB" altLang="en-US" sz="4000">
                <a:solidFill>
                  <a:schemeClr val="bg1"/>
                </a:solidFill>
              </a:rPr>
              <a:t>Agenda</a:t>
            </a:r>
          </a:p>
        </p:txBody>
      </p:sp>
      <p:sp>
        <p:nvSpPr>
          <p:cNvPr id="32771" name="Rectangle 3">
            <a:extLst>
              <a:ext uri="{FF2B5EF4-FFF2-40B4-BE49-F238E27FC236}">
                <a16:creationId xmlns:a16="http://schemas.microsoft.com/office/drawing/2014/main" id="{29C118E8-8106-92F2-C7AF-D103C06C9A1B}"/>
              </a:ext>
            </a:extLst>
          </p:cNvPr>
          <p:cNvSpPr>
            <a:spLocks noGrp="1" noChangeArrowheads="1"/>
          </p:cNvSpPr>
          <p:nvPr>
            <p:ph type="body" idx="4294967295"/>
          </p:nvPr>
        </p:nvSpPr>
        <p:spPr>
          <a:xfrm>
            <a:off x="684213" y="1773238"/>
            <a:ext cx="7772400" cy="4114800"/>
          </a:xfrm>
        </p:spPr>
        <p:txBody>
          <a:bodyPr/>
          <a:lstStyle/>
          <a:p>
            <a:pPr>
              <a:lnSpc>
                <a:spcPct val="80000"/>
              </a:lnSpc>
            </a:pPr>
            <a:r>
              <a:rPr lang="en-GB" altLang="en-US" sz="2800"/>
              <a:t>The Trial Master File</a:t>
            </a:r>
            <a:br>
              <a:rPr lang="en-GB" altLang="en-US" sz="2800"/>
            </a:br>
            <a:endParaRPr lang="en-GB" altLang="en-US" sz="2800"/>
          </a:p>
          <a:p>
            <a:pPr>
              <a:lnSpc>
                <a:spcPct val="80000"/>
              </a:lnSpc>
            </a:pPr>
            <a:r>
              <a:rPr lang="en-GB" altLang="en-US" sz="2800"/>
              <a:t>Overview of TMF Reference Model </a:t>
            </a:r>
          </a:p>
          <a:p>
            <a:pPr lvl="1">
              <a:lnSpc>
                <a:spcPct val="80000"/>
              </a:lnSpc>
            </a:pPr>
            <a:r>
              <a:rPr lang="en-GB" altLang="en-US" sz="2400"/>
              <a:t>rationale </a:t>
            </a:r>
          </a:p>
          <a:p>
            <a:pPr lvl="1">
              <a:lnSpc>
                <a:spcPct val="80000"/>
              </a:lnSpc>
            </a:pPr>
            <a:r>
              <a:rPr lang="en-GB" altLang="en-US" sz="2400"/>
              <a:t>background and development</a:t>
            </a:r>
          </a:p>
          <a:p>
            <a:pPr lvl="1">
              <a:lnSpc>
                <a:spcPct val="80000"/>
              </a:lnSpc>
            </a:pPr>
            <a:r>
              <a:rPr lang="en-GB" altLang="en-US" sz="2400"/>
              <a:t>review </a:t>
            </a:r>
            <a:br>
              <a:rPr lang="en-GB" altLang="en-US" sz="2400"/>
            </a:br>
            <a:endParaRPr lang="en-GB" altLang="en-US" sz="2400"/>
          </a:p>
          <a:p>
            <a:pPr>
              <a:lnSpc>
                <a:spcPct val="80000"/>
              </a:lnSpc>
            </a:pPr>
            <a:r>
              <a:rPr lang="en-GB" altLang="en-US" sz="2800"/>
              <a:t>Industry perspective </a:t>
            </a:r>
            <a:br>
              <a:rPr lang="en-GB" altLang="en-US" sz="2800"/>
            </a:br>
            <a:endParaRPr lang="en-GB" altLang="en-US" sz="2800"/>
          </a:p>
          <a:p>
            <a:pPr>
              <a:lnSpc>
                <a:spcPct val="80000"/>
              </a:lnSpc>
            </a:pPr>
            <a:r>
              <a:rPr lang="en-GB" altLang="en-US" sz="2800"/>
              <a:t>Version 1.0 launch and next steps</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a:extLst>
              <a:ext uri="{FF2B5EF4-FFF2-40B4-BE49-F238E27FC236}">
                <a16:creationId xmlns:a16="http://schemas.microsoft.com/office/drawing/2014/main" id="{AACC199A-513F-20D2-F075-285A99415CBA}"/>
              </a:ext>
            </a:extLst>
          </p:cNvPr>
          <p:cNvSpPr>
            <a:spLocks noGrp="1" noChangeArrowheads="1"/>
          </p:cNvSpPr>
          <p:nvPr>
            <p:ph type="title" idx="4294967295"/>
          </p:nvPr>
        </p:nvSpPr>
        <p:spPr>
          <a:xfrm>
            <a:off x="381000" y="304800"/>
            <a:ext cx="8229600" cy="581025"/>
          </a:xfrm>
        </p:spPr>
        <p:txBody>
          <a:bodyPr/>
          <a:lstStyle/>
          <a:p>
            <a:r>
              <a:rPr lang="en-GB" altLang="en-US" sz="4000">
                <a:solidFill>
                  <a:schemeClr val="bg1"/>
                </a:solidFill>
              </a:rPr>
              <a:t>Presenters</a:t>
            </a:r>
          </a:p>
        </p:txBody>
      </p:sp>
      <p:sp>
        <p:nvSpPr>
          <p:cNvPr id="33795" name="Rectangle 3">
            <a:extLst>
              <a:ext uri="{FF2B5EF4-FFF2-40B4-BE49-F238E27FC236}">
                <a16:creationId xmlns:a16="http://schemas.microsoft.com/office/drawing/2014/main" id="{3A6793DB-D6EA-683D-8935-D87458CB8BE4}"/>
              </a:ext>
            </a:extLst>
          </p:cNvPr>
          <p:cNvSpPr>
            <a:spLocks noGrp="1" noChangeArrowheads="1"/>
          </p:cNvSpPr>
          <p:nvPr>
            <p:ph type="body" idx="4294967295"/>
          </p:nvPr>
        </p:nvSpPr>
        <p:spPr/>
        <p:txBody>
          <a:bodyPr/>
          <a:lstStyle/>
          <a:p>
            <a:pPr>
              <a:lnSpc>
                <a:spcPct val="80000"/>
              </a:lnSpc>
            </a:pPr>
            <a:r>
              <a:rPr lang="en-GB" altLang="en-US" sz="2400"/>
              <a:t>Karen Redding (Roy) – Co-leader, Phlexglobal, CRO </a:t>
            </a:r>
          </a:p>
          <a:p>
            <a:pPr>
              <a:lnSpc>
                <a:spcPct val="80000"/>
              </a:lnSpc>
            </a:pPr>
            <a:r>
              <a:rPr lang="en-GB" altLang="en-US" sz="2400"/>
              <a:t>Lisa Mulcahy – Co-leader, Mulcahy Consulting</a:t>
            </a:r>
          </a:p>
          <a:p>
            <a:pPr>
              <a:lnSpc>
                <a:spcPct val="80000"/>
              </a:lnSpc>
            </a:pPr>
            <a:endParaRPr lang="en-GB" altLang="en-US" sz="2400"/>
          </a:p>
          <a:p>
            <a:pPr>
              <a:lnSpc>
                <a:spcPct val="80000"/>
              </a:lnSpc>
            </a:pPr>
            <a:r>
              <a:rPr lang="en-GB" altLang="en-US" sz="2400"/>
              <a:t>Ivan Walrath – Pfizer</a:t>
            </a:r>
          </a:p>
          <a:p>
            <a:pPr>
              <a:lnSpc>
                <a:spcPct val="80000"/>
              </a:lnSpc>
            </a:pPr>
            <a:r>
              <a:rPr lang="en-GB" altLang="en-US" sz="2400"/>
              <a:t>Carol Smith – Cephalon</a:t>
            </a:r>
          </a:p>
          <a:p>
            <a:pPr>
              <a:lnSpc>
                <a:spcPct val="80000"/>
              </a:lnSpc>
            </a:pPr>
            <a:r>
              <a:rPr lang="en-GB" altLang="en-US" sz="2400"/>
              <a:t>Fran Ross - Genzyme</a:t>
            </a:r>
          </a:p>
          <a:p>
            <a:pPr>
              <a:lnSpc>
                <a:spcPct val="80000"/>
              </a:lnSpc>
            </a:pPr>
            <a:endParaRPr lang="en-GB" altLang="en-US" sz="2400"/>
          </a:p>
          <a:p>
            <a:pPr>
              <a:lnSpc>
                <a:spcPct val="80000"/>
              </a:lnSpc>
            </a:pPr>
            <a:endParaRPr lang="en-GB" altLang="en-US" sz="240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Content Placeholder 5">
            <a:extLst>
              <a:ext uri="{FF2B5EF4-FFF2-40B4-BE49-F238E27FC236}">
                <a16:creationId xmlns:a16="http://schemas.microsoft.com/office/drawing/2014/main" id="{825EF4B8-0431-9632-5B57-7701CF1AF2DA}"/>
              </a:ext>
            </a:extLst>
          </p:cNvPr>
          <p:cNvSpPr>
            <a:spLocks noGrp="1"/>
          </p:cNvSpPr>
          <p:nvPr>
            <p:ph idx="4294967295"/>
          </p:nvPr>
        </p:nvSpPr>
        <p:spPr>
          <a:xfrm>
            <a:off x="214313" y="1981200"/>
            <a:ext cx="8715375" cy="4114800"/>
          </a:xfrm>
        </p:spPr>
        <p:txBody>
          <a:bodyPr/>
          <a:lstStyle/>
          <a:p>
            <a:pPr marL="0" indent="0">
              <a:buFont typeface="Arial" panose="020B0604020202020204" pitchFamily="34" charset="0"/>
              <a:buNone/>
            </a:pPr>
            <a:r>
              <a:rPr lang="en-GB" altLang="en-US"/>
              <a:t>The documentation referred to in Article 15(5) of Directive 2001/20/EC as the </a:t>
            </a:r>
            <a:r>
              <a:rPr lang="en-GB" altLang="en-US" b="1">
                <a:solidFill>
                  <a:srgbClr val="C00000"/>
                </a:solidFill>
              </a:rPr>
              <a:t>trial master file</a:t>
            </a:r>
            <a:r>
              <a:rPr lang="en-GB" altLang="en-US"/>
              <a:t> shall consist of </a:t>
            </a:r>
            <a:r>
              <a:rPr lang="en-GB" altLang="en-US" b="1">
                <a:solidFill>
                  <a:srgbClr val="C00000"/>
                </a:solidFill>
              </a:rPr>
              <a:t>essential documents</a:t>
            </a:r>
            <a:r>
              <a:rPr lang="en-GB" altLang="en-US"/>
              <a:t>, which enable both the conduct of a clinical trial and the quality of the data produced to be evaluated</a:t>
            </a:r>
          </a:p>
          <a:p>
            <a:pPr marL="0" indent="0" algn="r">
              <a:buFont typeface="Arial" panose="020B0604020202020204" pitchFamily="34" charset="0"/>
              <a:buNone/>
            </a:pPr>
            <a:r>
              <a:rPr lang="en-GB" altLang="en-US" sz="2400"/>
              <a:t>[European Directive 2005/28/EC]</a:t>
            </a:r>
          </a:p>
        </p:txBody>
      </p:sp>
      <p:sp>
        <p:nvSpPr>
          <p:cNvPr id="34819" name="Title 4">
            <a:extLst>
              <a:ext uri="{FF2B5EF4-FFF2-40B4-BE49-F238E27FC236}">
                <a16:creationId xmlns:a16="http://schemas.microsoft.com/office/drawing/2014/main" id="{BBAC7857-B79B-1A98-2F0E-1912AE9AC2BE}"/>
              </a:ext>
            </a:extLst>
          </p:cNvPr>
          <p:cNvSpPr>
            <a:spLocks noGrp="1"/>
          </p:cNvSpPr>
          <p:nvPr>
            <p:ph type="title" idx="4294967295"/>
          </p:nvPr>
        </p:nvSpPr>
        <p:spPr>
          <a:xfrm>
            <a:off x="-533400" y="228600"/>
            <a:ext cx="8715375" cy="642938"/>
          </a:xfrm>
        </p:spPr>
        <p:txBody>
          <a:bodyPr/>
          <a:lstStyle/>
          <a:p>
            <a:r>
              <a:rPr lang="en-GB" altLang="en-US" sz="3600">
                <a:solidFill>
                  <a:schemeClr val="bg1"/>
                </a:solidFill>
              </a:rPr>
              <a:t>What </a:t>
            </a:r>
            <a:r>
              <a:rPr lang="en-GB" altLang="en-US" sz="3600" i="1">
                <a:solidFill>
                  <a:schemeClr val="bg1"/>
                </a:solidFill>
              </a:rPr>
              <a:t>is</a:t>
            </a:r>
            <a:r>
              <a:rPr lang="en-GB" altLang="en-US" sz="3600">
                <a:solidFill>
                  <a:schemeClr val="bg1"/>
                </a:solidFill>
              </a:rPr>
              <a:t> the trial master file?</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2C1CBCCC-646F-E494-0B76-FBB46D166A69}"/>
              </a:ext>
            </a:extLst>
          </p:cNvPr>
          <p:cNvSpPr>
            <a:spLocks noGrp="1"/>
          </p:cNvSpPr>
          <p:nvPr>
            <p:ph idx="4294967295"/>
          </p:nvPr>
        </p:nvSpPr>
        <p:spPr>
          <a:xfrm>
            <a:off x="214313" y="1981200"/>
            <a:ext cx="8715375" cy="4114800"/>
          </a:xfrm>
        </p:spPr>
        <p:txBody>
          <a:bodyPr/>
          <a:lstStyle/>
          <a:p>
            <a:pPr marL="0" indent="0">
              <a:buFont typeface="Arial" panose="020B0604020202020204" pitchFamily="34" charset="0"/>
              <a:buNone/>
            </a:pPr>
            <a:r>
              <a:rPr lang="en-GB" altLang="en-US"/>
              <a:t>The trial master file shall consist of </a:t>
            </a:r>
            <a:r>
              <a:rPr lang="en-GB" altLang="en-US" b="1">
                <a:solidFill>
                  <a:srgbClr val="C00000"/>
                </a:solidFill>
              </a:rPr>
              <a:t>essential documents</a:t>
            </a:r>
            <a:r>
              <a:rPr lang="en-GB" altLang="en-US"/>
              <a:t>, which enable both the conduct of a clinical trial and the quality of the data produced to be evaluated.</a:t>
            </a:r>
          </a:p>
          <a:p>
            <a:pPr marL="0" indent="0">
              <a:buFont typeface="Arial" panose="020B0604020202020204" pitchFamily="34" charset="0"/>
              <a:buNone/>
            </a:pPr>
            <a:endParaRPr lang="en-GB" altLang="en-US"/>
          </a:p>
          <a:p>
            <a:pPr marL="0" indent="0" algn="r">
              <a:buFont typeface="Arial" panose="020B0604020202020204" pitchFamily="34" charset="0"/>
              <a:buNone/>
            </a:pPr>
            <a:r>
              <a:rPr lang="en-GB" altLang="en-US" sz="2400"/>
              <a:t>[Rules governing medicinal products in the European Union, Vol. 10 NTA Clinical Trials]</a:t>
            </a:r>
          </a:p>
        </p:txBody>
      </p:sp>
      <p:sp>
        <p:nvSpPr>
          <p:cNvPr id="35843" name="Title 2">
            <a:extLst>
              <a:ext uri="{FF2B5EF4-FFF2-40B4-BE49-F238E27FC236}">
                <a16:creationId xmlns:a16="http://schemas.microsoft.com/office/drawing/2014/main" id="{9327D06C-FD85-1359-5D44-3AE22F431A0D}"/>
              </a:ext>
            </a:extLst>
          </p:cNvPr>
          <p:cNvSpPr>
            <a:spLocks noGrp="1"/>
          </p:cNvSpPr>
          <p:nvPr>
            <p:ph type="title" idx="4294967295"/>
          </p:nvPr>
        </p:nvSpPr>
        <p:spPr>
          <a:xfrm>
            <a:off x="-762000" y="228600"/>
            <a:ext cx="8715375" cy="642938"/>
          </a:xfrm>
        </p:spPr>
        <p:txBody>
          <a:bodyPr/>
          <a:lstStyle/>
          <a:p>
            <a:r>
              <a:rPr lang="en-GB" altLang="en-US" sz="3600">
                <a:solidFill>
                  <a:schemeClr val="bg1"/>
                </a:solidFill>
              </a:rPr>
              <a:t>What </a:t>
            </a:r>
            <a:r>
              <a:rPr lang="en-GB" altLang="en-US" sz="3600" i="1">
                <a:solidFill>
                  <a:schemeClr val="bg1"/>
                </a:solidFill>
              </a:rPr>
              <a:t>is</a:t>
            </a:r>
            <a:r>
              <a:rPr lang="en-GB" altLang="en-US" sz="3600">
                <a:solidFill>
                  <a:schemeClr val="bg1"/>
                </a:solidFill>
              </a:rPr>
              <a:t> the trial master file?</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Content Placeholder 1">
            <a:extLst>
              <a:ext uri="{FF2B5EF4-FFF2-40B4-BE49-F238E27FC236}">
                <a16:creationId xmlns:a16="http://schemas.microsoft.com/office/drawing/2014/main" id="{6E2267F2-1EE3-9E11-A991-A44C611FA8A0}"/>
              </a:ext>
            </a:extLst>
          </p:cNvPr>
          <p:cNvSpPr>
            <a:spLocks noGrp="1"/>
          </p:cNvSpPr>
          <p:nvPr>
            <p:ph idx="4294967295"/>
          </p:nvPr>
        </p:nvSpPr>
        <p:spPr>
          <a:xfrm>
            <a:off x="214313" y="1981200"/>
            <a:ext cx="8715375" cy="4114800"/>
          </a:xfrm>
        </p:spPr>
        <p:txBody>
          <a:bodyPr/>
          <a:lstStyle/>
          <a:p>
            <a:pPr marL="0" indent="0">
              <a:buFont typeface="Arial" panose="020B0604020202020204" pitchFamily="34" charset="0"/>
              <a:buNone/>
            </a:pPr>
            <a:r>
              <a:rPr lang="en-GB" altLang="en-US"/>
              <a:t>Essential documents are those documents that individually and collectively </a:t>
            </a:r>
            <a:r>
              <a:rPr lang="en-GB" altLang="en-US" b="1">
                <a:solidFill>
                  <a:srgbClr val="C00000"/>
                </a:solidFill>
              </a:rPr>
              <a:t>permit evaluation of the conduct of a trial </a:t>
            </a:r>
            <a:r>
              <a:rPr lang="en-GB" altLang="en-US"/>
              <a:t>and the </a:t>
            </a:r>
            <a:r>
              <a:rPr lang="en-GB" altLang="en-US" b="1">
                <a:solidFill>
                  <a:srgbClr val="C00000"/>
                </a:solidFill>
              </a:rPr>
              <a:t>quality of the data </a:t>
            </a:r>
            <a:r>
              <a:rPr lang="en-GB" altLang="en-US"/>
              <a:t>produced. These documents serve to demonstrate the </a:t>
            </a:r>
            <a:r>
              <a:rPr lang="en-GB" altLang="en-US" b="1">
                <a:solidFill>
                  <a:srgbClr val="C00000"/>
                </a:solidFill>
              </a:rPr>
              <a:t>compliance</a:t>
            </a:r>
            <a:r>
              <a:rPr lang="en-GB" altLang="en-US"/>
              <a:t> of the investigator, sponsor, and monitor with the standards of GCP and with </a:t>
            </a:r>
            <a:r>
              <a:rPr lang="en-GB" altLang="en-US" b="1">
                <a:solidFill>
                  <a:srgbClr val="C00000"/>
                </a:solidFill>
              </a:rPr>
              <a:t>all applicable regulatory requirements</a:t>
            </a:r>
            <a:r>
              <a:rPr lang="en-GB" altLang="en-US"/>
              <a:t>.</a:t>
            </a:r>
          </a:p>
          <a:p>
            <a:pPr marL="0" indent="0" algn="r">
              <a:buFont typeface="Arial" panose="020B0604020202020204" pitchFamily="34" charset="0"/>
              <a:buNone/>
            </a:pPr>
            <a:r>
              <a:rPr lang="en-GB" altLang="en-US" sz="2400"/>
              <a:t>[ICH GCP, Section 8.1]</a:t>
            </a:r>
          </a:p>
        </p:txBody>
      </p:sp>
      <p:sp>
        <p:nvSpPr>
          <p:cNvPr id="36867" name="Title 2">
            <a:extLst>
              <a:ext uri="{FF2B5EF4-FFF2-40B4-BE49-F238E27FC236}">
                <a16:creationId xmlns:a16="http://schemas.microsoft.com/office/drawing/2014/main" id="{95E1A9DC-ACC0-69B2-8832-132138E6DA95}"/>
              </a:ext>
            </a:extLst>
          </p:cNvPr>
          <p:cNvSpPr>
            <a:spLocks noGrp="1"/>
          </p:cNvSpPr>
          <p:nvPr>
            <p:ph type="title" idx="4294967295"/>
          </p:nvPr>
        </p:nvSpPr>
        <p:spPr>
          <a:xfrm>
            <a:off x="-609600" y="228600"/>
            <a:ext cx="8715375" cy="642938"/>
          </a:xfrm>
        </p:spPr>
        <p:txBody>
          <a:bodyPr/>
          <a:lstStyle/>
          <a:p>
            <a:r>
              <a:rPr lang="en-GB" altLang="en-US" sz="3200">
                <a:solidFill>
                  <a:schemeClr val="bg1"/>
                </a:solidFill>
              </a:rPr>
              <a:t>What are “essential documents”?</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Content Placeholder 1">
            <a:extLst>
              <a:ext uri="{FF2B5EF4-FFF2-40B4-BE49-F238E27FC236}">
                <a16:creationId xmlns:a16="http://schemas.microsoft.com/office/drawing/2014/main" id="{3B412EB9-62E2-59FB-D57C-42912CF0D776}"/>
              </a:ext>
            </a:extLst>
          </p:cNvPr>
          <p:cNvSpPr>
            <a:spLocks noGrp="1"/>
          </p:cNvSpPr>
          <p:nvPr>
            <p:ph idx="4294967295"/>
          </p:nvPr>
        </p:nvSpPr>
        <p:spPr>
          <a:xfrm>
            <a:off x="228600" y="1447800"/>
            <a:ext cx="8715375" cy="4114800"/>
          </a:xfrm>
        </p:spPr>
        <p:txBody>
          <a:bodyPr/>
          <a:lstStyle/>
          <a:p>
            <a:r>
              <a:rPr lang="en-GB" altLang="en-US"/>
              <a:t>“The </a:t>
            </a:r>
            <a:r>
              <a:rPr lang="en-GB" altLang="en-US" b="1">
                <a:solidFill>
                  <a:srgbClr val="C00000"/>
                </a:solidFill>
              </a:rPr>
              <a:t>minimum</a:t>
            </a:r>
            <a:r>
              <a:rPr lang="en-GB" altLang="en-US"/>
              <a:t> list of essential documents that has been developed.....”</a:t>
            </a:r>
          </a:p>
          <a:p>
            <a:r>
              <a:rPr lang="en-GB" altLang="en-US"/>
              <a:t>ICH GCP does </a:t>
            </a:r>
            <a:r>
              <a:rPr lang="en-GB" altLang="en-US" b="1">
                <a:solidFill>
                  <a:srgbClr val="C00000"/>
                </a:solidFill>
              </a:rPr>
              <a:t>NOT</a:t>
            </a:r>
            <a:r>
              <a:rPr lang="en-GB" altLang="en-US"/>
              <a:t> provide a comprehensive contents list</a:t>
            </a:r>
          </a:p>
          <a:p>
            <a:pPr lvl="1"/>
            <a:r>
              <a:rPr lang="en-GB" altLang="en-US"/>
              <a:t>Confirmed explicitly by MHRA</a:t>
            </a:r>
          </a:p>
          <a:p>
            <a:pPr lvl="1"/>
            <a:r>
              <a:rPr lang="en-GB" altLang="en-US"/>
              <a:t>Examples of missing documentation:</a:t>
            </a:r>
          </a:p>
          <a:p>
            <a:pPr lvl="2"/>
            <a:r>
              <a:rPr lang="en-GB" altLang="en-US"/>
              <a:t>Electronic systems</a:t>
            </a:r>
          </a:p>
          <a:p>
            <a:pPr lvl="2"/>
            <a:r>
              <a:rPr lang="en-GB" altLang="en-US"/>
              <a:t>Data Management</a:t>
            </a:r>
          </a:p>
          <a:p>
            <a:pPr lvl="2"/>
            <a:r>
              <a:rPr lang="en-GB" altLang="en-US"/>
              <a:t>Statistical analysis</a:t>
            </a:r>
          </a:p>
        </p:txBody>
      </p:sp>
      <p:sp>
        <p:nvSpPr>
          <p:cNvPr id="37891" name="Title 2">
            <a:extLst>
              <a:ext uri="{FF2B5EF4-FFF2-40B4-BE49-F238E27FC236}">
                <a16:creationId xmlns:a16="http://schemas.microsoft.com/office/drawing/2014/main" id="{0F5BEBEC-5900-C521-A7D5-42F67C20D1E8}"/>
              </a:ext>
            </a:extLst>
          </p:cNvPr>
          <p:cNvSpPr>
            <a:spLocks noGrp="1"/>
          </p:cNvSpPr>
          <p:nvPr>
            <p:ph type="title" idx="4294967295"/>
          </p:nvPr>
        </p:nvSpPr>
        <p:spPr>
          <a:xfrm>
            <a:off x="-457200" y="228600"/>
            <a:ext cx="8715375" cy="642938"/>
          </a:xfrm>
        </p:spPr>
        <p:txBody>
          <a:bodyPr/>
          <a:lstStyle/>
          <a:p>
            <a:r>
              <a:rPr lang="en-GB" altLang="en-US" sz="3600">
                <a:solidFill>
                  <a:schemeClr val="bg1"/>
                </a:solidFill>
              </a:rPr>
              <a:t>ICH GCP Section 8.2 – 8.4</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3" name="Group 32">
            <a:extLst>
              <a:ext uri="{FF2B5EF4-FFF2-40B4-BE49-F238E27FC236}">
                <a16:creationId xmlns:a16="http://schemas.microsoft.com/office/drawing/2014/main" id="{06EC6CFE-1288-35D5-2CCA-D0DA672DF5A1}"/>
              </a:ext>
            </a:extLst>
          </p:cNvPr>
          <p:cNvGrpSpPr>
            <a:grpSpLocks/>
          </p:cNvGrpSpPr>
          <p:nvPr/>
        </p:nvGrpSpPr>
        <p:grpSpPr bwMode="auto">
          <a:xfrm>
            <a:off x="2357438" y="2052638"/>
            <a:ext cx="5786437" cy="4305300"/>
            <a:chOff x="2357406" y="2071688"/>
            <a:chExt cx="5786437" cy="4305300"/>
          </a:xfrm>
        </p:grpSpPr>
        <p:sp>
          <p:nvSpPr>
            <p:cNvPr id="5" name="Oval 4">
              <a:extLst>
                <a:ext uri="{FF2B5EF4-FFF2-40B4-BE49-F238E27FC236}">
                  <a16:creationId xmlns:a16="http://schemas.microsoft.com/office/drawing/2014/main" id="{D8C1711C-09F5-2C5F-DFCF-D292F3202B4D}"/>
                </a:ext>
              </a:extLst>
            </p:cNvPr>
            <p:cNvSpPr>
              <a:spLocks noChangeArrowheads="1"/>
            </p:cNvSpPr>
            <p:nvPr/>
          </p:nvSpPr>
          <p:spPr bwMode="auto">
            <a:xfrm>
              <a:off x="2357406" y="2071688"/>
              <a:ext cx="4000500" cy="4000500"/>
            </a:xfrm>
            <a:prstGeom prst="ellipse">
              <a:avLst/>
            </a:prstGeom>
            <a:solidFill>
              <a:srgbClr val="FFF0C9"/>
            </a:solidFill>
            <a:ln w="19050" algn="ctr">
              <a:solidFill>
                <a:schemeClr val="tx1"/>
              </a:solidFill>
              <a:round/>
              <a:headEnd/>
              <a:tailEnd/>
            </a:ln>
          </p:spPr>
          <p:txBody>
            <a:bodyPr anchor="ctr"/>
            <a:lstStyle/>
            <a:p>
              <a:pPr algn="ctr" fontAlgn="auto">
                <a:spcBef>
                  <a:spcPts val="0"/>
                </a:spcBef>
                <a:spcAft>
                  <a:spcPts val="0"/>
                </a:spcAft>
                <a:defRPr/>
              </a:pPr>
              <a:endParaRPr lang="en-GB" dirty="0">
                <a:solidFill>
                  <a:schemeClr val="lt1"/>
                </a:solidFill>
                <a:latin typeface="+mn-lt"/>
              </a:endParaRPr>
            </a:p>
          </p:txBody>
        </p:sp>
        <p:sp>
          <p:nvSpPr>
            <p:cNvPr id="38916" name="TextBox 14">
              <a:extLst>
                <a:ext uri="{FF2B5EF4-FFF2-40B4-BE49-F238E27FC236}">
                  <a16:creationId xmlns:a16="http://schemas.microsoft.com/office/drawing/2014/main" id="{4EF43F80-0547-7DE4-31B3-D83B664F024B}"/>
                </a:ext>
              </a:extLst>
            </p:cNvPr>
            <p:cNvSpPr txBox="1">
              <a:spLocks noChangeArrowheads="1"/>
            </p:cNvSpPr>
            <p:nvPr/>
          </p:nvSpPr>
          <p:spPr bwMode="auto">
            <a:xfrm>
              <a:off x="5572093" y="6072188"/>
              <a:ext cx="257175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GB" altLang="en-US" sz="1400">
                  <a:latin typeface="Corbel" panose="020B0503020204020204" pitchFamily="34" charset="0"/>
                  <a:cs typeface="Arial" panose="020B0604020202020204" pitchFamily="34" charset="0"/>
                </a:rPr>
                <a:t>Other business records</a:t>
              </a:r>
            </a:p>
          </p:txBody>
        </p:sp>
        <p:cxnSp>
          <p:nvCxnSpPr>
            <p:cNvPr id="13" name="Straight Arrow Connector 12">
              <a:extLst>
                <a:ext uri="{FF2B5EF4-FFF2-40B4-BE49-F238E27FC236}">
                  <a16:creationId xmlns:a16="http://schemas.microsoft.com/office/drawing/2014/main" id="{49B1A0DD-FE9B-FEBC-7D75-8BAA3A67A009}"/>
                </a:ext>
              </a:extLst>
            </p:cNvPr>
            <p:cNvCxnSpPr>
              <a:stCxn id="38916" idx="1"/>
            </p:cNvCxnSpPr>
            <p:nvPr/>
          </p:nvCxnSpPr>
          <p:spPr>
            <a:xfrm rot="10800000">
              <a:off x="4929156" y="5784850"/>
              <a:ext cx="642937" cy="439738"/>
            </a:xfrm>
            <a:prstGeom prst="straightConnector1">
              <a:avLst/>
            </a:prstGeom>
            <a:ln w="15875">
              <a:solidFill>
                <a:schemeClr val="tx1"/>
              </a:solidFill>
              <a:tailEnd type="arrow"/>
            </a:ln>
          </p:spPr>
          <p:style>
            <a:lnRef idx="1">
              <a:schemeClr val="accent1"/>
            </a:lnRef>
            <a:fillRef idx="0">
              <a:schemeClr val="accent1"/>
            </a:fillRef>
            <a:effectRef idx="0">
              <a:schemeClr val="accent1"/>
            </a:effectRef>
            <a:fontRef idx="minor">
              <a:schemeClr val="tx1"/>
            </a:fontRef>
          </p:style>
        </p:cxnSp>
      </p:grpSp>
      <p:sp>
        <p:nvSpPr>
          <p:cNvPr id="38918" name="Title 3">
            <a:extLst>
              <a:ext uri="{FF2B5EF4-FFF2-40B4-BE49-F238E27FC236}">
                <a16:creationId xmlns:a16="http://schemas.microsoft.com/office/drawing/2014/main" id="{4DEB6474-EC25-0159-57F0-37FBE9DEEC0A}"/>
              </a:ext>
            </a:extLst>
          </p:cNvPr>
          <p:cNvSpPr>
            <a:spLocks noGrp="1"/>
          </p:cNvSpPr>
          <p:nvPr>
            <p:ph type="title" idx="4294967295"/>
          </p:nvPr>
        </p:nvSpPr>
        <p:spPr>
          <a:xfrm>
            <a:off x="-685800" y="228600"/>
            <a:ext cx="8786813" cy="642938"/>
          </a:xfrm>
        </p:spPr>
        <p:txBody>
          <a:bodyPr/>
          <a:lstStyle/>
          <a:p>
            <a:r>
              <a:rPr lang="en-GB" altLang="en-US">
                <a:solidFill>
                  <a:schemeClr val="bg1"/>
                </a:solidFill>
              </a:rPr>
              <a:t>The Trial Master File</a:t>
            </a:r>
          </a:p>
        </p:txBody>
      </p:sp>
      <p:grpSp>
        <p:nvGrpSpPr>
          <p:cNvPr id="39" name="Group 38">
            <a:extLst>
              <a:ext uri="{FF2B5EF4-FFF2-40B4-BE49-F238E27FC236}">
                <a16:creationId xmlns:a16="http://schemas.microsoft.com/office/drawing/2014/main" id="{D0497B64-28A0-0B40-577C-3137817F0E83}"/>
              </a:ext>
            </a:extLst>
          </p:cNvPr>
          <p:cNvGrpSpPr>
            <a:grpSpLocks/>
          </p:cNvGrpSpPr>
          <p:nvPr/>
        </p:nvGrpSpPr>
        <p:grpSpPr bwMode="auto">
          <a:xfrm>
            <a:off x="4286250" y="2000250"/>
            <a:ext cx="4214813" cy="2000250"/>
            <a:chOff x="4286248" y="2000250"/>
            <a:chExt cx="4214783" cy="2000252"/>
          </a:xfrm>
        </p:grpSpPr>
        <p:grpSp>
          <p:nvGrpSpPr>
            <p:cNvPr id="38920" name="Group 34">
              <a:extLst>
                <a:ext uri="{FF2B5EF4-FFF2-40B4-BE49-F238E27FC236}">
                  <a16:creationId xmlns:a16="http://schemas.microsoft.com/office/drawing/2014/main" id="{31442F60-0E7C-C914-F5F8-58F575A62AC6}"/>
                </a:ext>
              </a:extLst>
            </p:cNvPr>
            <p:cNvGrpSpPr>
              <a:grpSpLocks/>
            </p:cNvGrpSpPr>
            <p:nvPr/>
          </p:nvGrpSpPr>
          <p:grpSpPr bwMode="auto">
            <a:xfrm>
              <a:off x="4286248" y="2000250"/>
              <a:ext cx="4214783" cy="1643064"/>
              <a:chOff x="4286248" y="2000250"/>
              <a:chExt cx="4214783" cy="1643064"/>
            </a:xfrm>
          </p:grpSpPr>
          <p:sp>
            <p:nvSpPr>
              <p:cNvPr id="6" name="Oval 5">
                <a:extLst>
                  <a:ext uri="{FF2B5EF4-FFF2-40B4-BE49-F238E27FC236}">
                    <a16:creationId xmlns:a16="http://schemas.microsoft.com/office/drawing/2014/main" id="{18AA3646-CEB1-6C9A-0461-10B9D77F6346}"/>
                  </a:ext>
                </a:extLst>
              </p:cNvPr>
              <p:cNvSpPr>
                <a:spLocks noChangeArrowheads="1"/>
              </p:cNvSpPr>
              <p:nvPr/>
            </p:nvSpPr>
            <p:spPr bwMode="auto">
              <a:xfrm>
                <a:off x="4286248" y="2143125"/>
                <a:ext cx="357185" cy="357188"/>
              </a:xfrm>
              <a:prstGeom prst="ellipse">
                <a:avLst/>
              </a:prstGeom>
              <a:solidFill>
                <a:srgbClr val="7030A0"/>
              </a:solidFill>
              <a:ln w="19050" algn="ctr">
                <a:solidFill>
                  <a:schemeClr val="tx1"/>
                </a:solidFill>
                <a:round/>
                <a:headEnd/>
                <a:tailEnd/>
              </a:ln>
            </p:spPr>
            <p:txBody>
              <a:bodyPr anchor="ctr"/>
              <a:lstStyle/>
              <a:p>
                <a:pPr algn="ctr" fontAlgn="auto">
                  <a:spcBef>
                    <a:spcPts val="0"/>
                  </a:spcBef>
                  <a:spcAft>
                    <a:spcPts val="0"/>
                  </a:spcAft>
                  <a:defRPr/>
                </a:pPr>
                <a:endParaRPr lang="en-GB" dirty="0">
                  <a:solidFill>
                    <a:schemeClr val="lt1"/>
                  </a:solidFill>
                  <a:latin typeface="+mn-lt"/>
                </a:endParaRPr>
              </a:p>
            </p:txBody>
          </p:sp>
          <p:sp>
            <p:nvSpPr>
              <p:cNvPr id="7" name="Oval 6">
                <a:extLst>
                  <a:ext uri="{FF2B5EF4-FFF2-40B4-BE49-F238E27FC236}">
                    <a16:creationId xmlns:a16="http://schemas.microsoft.com/office/drawing/2014/main" id="{A02BCDD4-455F-80A3-F5CA-00BD68AB412F}"/>
                  </a:ext>
                </a:extLst>
              </p:cNvPr>
              <p:cNvSpPr>
                <a:spLocks noChangeArrowheads="1"/>
              </p:cNvSpPr>
              <p:nvPr/>
            </p:nvSpPr>
            <p:spPr bwMode="auto">
              <a:xfrm>
                <a:off x="5000618" y="2357438"/>
                <a:ext cx="357185" cy="357187"/>
              </a:xfrm>
              <a:prstGeom prst="ellipse">
                <a:avLst/>
              </a:prstGeom>
              <a:solidFill>
                <a:srgbClr val="7030A0"/>
              </a:solidFill>
              <a:ln w="19050" algn="ctr">
                <a:solidFill>
                  <a:schemeClr val="tx1"/>
                </a:solidFill>
                <a:round/>
                <a:headEnd/>
                <a:tailEnd/>
              </a:ln>
            </p:spPr>
            <p:txBody>
              <a:bodyPr anchor="ctr"/>
              <a:lstStyle/>
              <a:p>
                <a:pPr algn="ctr" fontAlgn="auto">
                  <a:spcBef>
                    <a:spcPts val="0"/>
                  </a:spcBef>
                  <a:spcAft>
                    <a:spcPts val="0"/>
                  </a:spcAft>
                  <a:defRPr/>
                </a:pPr>
                <a:endParaRPr lang="en-GB" dirty="0">
                  <a:solidFill>
                    <a:schemeClr val="lt1"/>
                  </a:solidFill>
                  <a:latin typeface="+mn-lt"/>
                </a:endParaRPr>
              </a:p>
            </p:txBody>
          </p:sp>
          <p:sp>
            <p:nvSpPr>
              <p:cNvPr id="8" name="Oval 7">
                <a:extLst>
                  <a:ext uri="{FF2B5EF4-FFF2-40B4-BE49-F238E27FC236}">
                    <a16:creationId xmlns:a16="http://schemas.microsoft.com/office/drawing/2014/main" id="{13A74B69-E97E-B140-B672-4E2CA23E27F9}"/>
                  </a:ext>
                </a:extLst>
              </p:cNvPr>
              <p:cNvSpPr>
                <a:spLocks noChangeArrowheads="1"/>
              </p:cNvSpPr>
              <p:nvPr/>
            </p:nvSpPr>
            <p:spPr bwMode="auto">
              <a:xfrm>
                <a:off x="5500677" y="2786064"/>
                <a:ext cx="357184" cy="357187"/>
              </a:xfrm>
              <a:prstGeom prst="ellipse">
                <a:avLst/>
              </a:prstGeom>
              <a:solidFill>
                <a:srgbClr val="7030A0"/>
              </a:solidFill>
              <a:ln w="19050" algn="ctr">
                <a:solidFill>
                  <a:schemeClr val="tx1"/>
                </a:solidFill>
                <a:round/>
                <a:headEnd/>
                <a:tailEnd/>
              </a:ln>
            </p:spPr>
            <p:txBody>
              <a:bodyPr anchor="ctr"/>
              <a:lstStyle/>
              <a:p>
                <a:pPr algn="ctr" fontAlgn="auto">
                  <a:spcBef>
                    <a:spcPts val="0"/>
                  </a:spcBef>
                  <a:spcAft>
                    <a:spcPts val="0"/>
                  </a:spcAft>
                  <a:defRPr/>
                </a:pPr>
                <a:endParaRPr lang="en-GB" dirty="0">
                  <a:solidFill>
                    <a:schemeClr val="lt1"/>
                  </a:solidFill>
                  <a:latin typeface="+mn-lt"/>
                </a:endParaRPr>
              </a:p>
            </p:txBody>
          </p:sp>
          <p:sp>
            <p:nvSpPr>
              <p:cNvPr id="38924" name="TextBox 18">
                <a:extLst>
                  <a:ext uri="{FF2B5EF4-FFF2-40B4-BE49-F238E27FC236}">
                    <a16:creationId xmlns:a16="http://schemas.microsoft.com/office/drawing/2014/main" id="{13AE5A19-3D94-6EC3-FF7C-34FE86942B10}"/>
                  </a:ext>
                </a:extLst>
              </p:cNvPr>
              <p:cNvSpPr txBox="1">
                <a:spLocks noChangeArrowheads="1"/>
              </p:cNvSpPr>
              <p:nvPr/>
            </p:nvSpPr>
            <p:spPr bwMode="auto">
              <a:xfrm>
                <a:off x="6072156" y="2000250"/>
                <a:ext cx="2428875"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GB" altLang="en-US" sz="1400">
                    <a:latin typeface="Corbel" panose="020B0503020204020204" pitchFamily="34" charset="0"/>
                    <a:cs typeface="Arial" panose="020B0604020202020204" pitchFamily="34" charset="0"/>
                  </a:rPr>
                  <a:t>Supporting files </a:t>
                </a:r>
                <a:r>
                  <a:rPr lang="en-GB" altLang="en-US" sz="1100">
                    <a:latin typeface="Corbel" panose="020B0503020204020204" pitchFamily="34" charset="0"/>
                    <a:cs typeface="Arial" panose="020B0604020202020204" pitchFamily="34" charset="0"/>
                  </a:rPr>
                  <a:t>e.g. computer SDLC files; GMP manufacturing files; vendor selection files</a:t>
                </a:r>
                <a:endParaRPr lang="en-GB" altLang="en-US" sz="1400">
                  <a:latin typeface="Corbel" panose="020B0503020204020204" pitchFamily="34" charset="0"/>
                  <a:cs typeface="Arial" panose="020B0604020202020204" pitchFamily="34" charset="0"/>
                </a:endParaRPr>
              </a:p>
            </p:txBody>
          </p:sp>
          <p:cxnSp>
            <p:nvCxnSpPr>
              <p:cNvPr id="15" name="Straight Arrow Connector 14">
                <a:extLst>
                  <a:ext uri="{FF2B5EF4-FFF2-40B4-BE49-F238E27FC236}">
                    <a16:creationId xmlns:a16="http://schemas.microsoft.com/office/drawing/2014/main" id="{2EBA020E-43C3-19F3-A207-110C1631DC3C}"/>
                  </a:ext>
                </a:extLst>
              </p:cNvPr>
              <p:cNvCxnSpPr>
                <a:endCxn id="7" idx="7"/>
              </p:cNvCxnSpPr>
              <p:nvPr/>
            </p:nvCxnSpPr>
            <p:spPr>
              <a:xfrm rot="10800000" flipV="1">
                <a:off x="5305416" y="2214563"/>
                <a:ext cx="766758" cy="195262"/>
              </a:xfrm>
              <a:prstGeom prst="straightConnector1">
                <a:avLst/>
              </a:prstGeom>
              <a:ln w="158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6" name="Straight Arrow Connector 15">
                <a:extLst>
                  <a:ext uri="{FF2B5EF4-FFF2-40B4-BE49-F238E27FC236}">
                    <a16:creationId xmlns:a16="http://schemas.microsoft.com/office/drawing/2014/main" id="{A8876F1F-5097-CF97-D667-E805694877CF}"/>
                  </a:ext>
                </a:extLst>
              </p:cNvPr>
              <p:cNvCxnSpPr>
                <a:endCxn id="8" idx="7"/>
              </p:cNvCxnSpPr>
              <p:nvPr/>
            </p:nvCxnSpPr>
            <p:spPr>
              <a:xfrm rot="5400000">
                <a:off x="5734036" y="2500315"/>
                <a:ext cx="409575" cy="266698"/>
              </a:xfrm>
              <a:prstGeom prst="straightConnector1">
                <a:avLst/>
              </a:prstGeom>
              <a:ln w="158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7" name="Straight Arrow Connector 16">
                <a:extLst>
                  <a:ext uri="{FF2B5EF4-FFF2-40B4-BE49-F238E27FC236}">
                    <a16:creationId xmlns:a16="http://schemas.microsoft.com/office/drawing/2014/main" id="{4337B629-A964-BBD3-DAEE-141620AF2FEC}"/>
                  </a:ext>
                </a:extLst>
              </p:cNvPr>
              <p:cNvCxnSpPr>
                <a:endCxn id="9" idx="0"/>
              </p:cNvCxnSpPr>
              <p:nvPr/>
            </p:nvCxnSpPr>
            <p:spPr>
              <a:xfrm rot="5400000">
                <a:off x="5733240" y="3018634"/>
                <a:ext cx="1000126" cy="249236"/>
              </a:xfrm>
              <a:prstGeom prst="straightConnector1">
                <a:avLst/>
              </a:prstGeom>
              <a:ln w="158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8" name="Straight Arrow Connector 17">
                <a:extLst>
                  <a:ext uri="{FF2B5EF4-FFF2-40B4-BE49-F238E27FC236}">
                    <a16:creationId xmlns:a16="http://schemas.microsoft.com/office/drawing/2014/main" id="{CA39D5CA-CE78-EB57-0FD4-0EDBBC29D436}"/>
                  </a:ext>
                </a:extLst>
              </p:cNvPr>
              <p:cNvCxnSpPr>
                <a:endCxn id="6" idx="0"/>
              </p:cNvCxnSpPr>
              <p:nvPr/>
            </p:nvCxnSpPr>
            <p:spPr>
              <a:xfrm rot="10800000" flipV="1">
                <a:off x="4465635" y="2071688"/>
                <a:ext cx="1606539" cy="71437"/>
              </a:xfrm>
              <a:prstGeom prst="straightConnector1">
                <a:avLst/>
              </a:prstGeom>
              <a:ln w="15875">
                <a:solidFill>
                  <a:schemeClr val="tx1"/>
                </a:solidFill>
                <a:tailEnd type="arrow"/>
              </a:ln>
            </p:spPr>
            <p:style>
              <a:lnRef idx="1">
                <a:schemeClr val="accent1"/>
              </a:lnRef>
              <a:fillRef idx="0">
                <a:schemeClr val="accent1"/>
              </a:fillRef>
              <a:effectRef idx="0">
                <a:schemeClr val="accent1"/>
              </a:effectRef>
              <a:fontRef idx="minor">
                <a:schemeClr val="tx1"/>
              </a:fontRef>
            </p:style>
          </p:cxnSp>
        </p:grpSp>
        <p:sp>
          <p:nvSpPr>
            <p:cNvPr id="9" name="Oval 8">
              <a:extLst>
                <a:ext uri="{FF2B5EF4-FFF2-40B4-BE49-F238E27FC236}">
                  <a16:creationId xmlns:a16="http://schemas.microsoft.com/office/drawing/2014/main" id="{0E62B7DA-5D43-7D46-02AC-A74DF5B025F3}"/>
                </a:ext>
              </a:extLst>
            </p:cNvPr>
            <p:cNvSpPr>
              <a:spLocks noChangeArrowheads="1"/>
            </p:cNvSpPr>
            <p:nvPr/>
          </p:nvSpPr>
          <p:spPr bwMode="auto">
            <a:xfrm>
              <a:off x="5929299" y="3643315"/>
              <a:ext cx="357184" cy="357187"/>
            </a:xfrm>
            <a:prstGeom prst="ellipse">
              <a:avLst/>
            </a:prstGeom>
            <a:solidFill>
              <a:srgbClr val="7030A0"/>
            </a:solidFill>
            <a:ln w="19050" algn="ctr">
              <a:solidFill>
                <a:schemeClr val="tx1"/>
              </a:solidFill>
              <a:round/>
              <a:headEnd/>
              <a:tailEnd/>
            </a:ln>
          </p:spPr>
          <p:txBody>
            <a:bodyPr anchor="ctr"/>
            <a:lstStyle/>
            <a:p>
              <a:pPr algn="ctr" fontAlgn="auto">
                <a:spcBef>
                  <a:spcPts val="0"/>
                </a:spcBef>
                <a:spcAft>
                  <a:spcPts val="0"/>
                </a:spcAft>
                <a:defRPr/>
              </a:pPr>
              <a:endParaRPr lang="en-GB" dirty="0">
                <a:solidFill>
                  <a:schemeClr val="lt1"/>
                </a:solidFill>
                <a:latin typeface="+mn-lt"/>
              </a:endParaRPr>
            </a:p>
          </p:txBody>
        </p:sp>
      </p:grpSp>
      <p:sp>
        <p:nvSpPr>
          <p:cNvPr id="20" name="TextBox 19">
            <a:extLst>
              <a:ext uri="{FF2B5EF4-FFF2-40B4-BE49-F238E27FC236}">
                <a16:creationId xmlns:a16="http://schemas.microsoft.com/office/drawing/2014/main" id="{D9A6A1D9-1A9C-B507-1E08-2CE699CBF36F}"/>
              </a:ext>
            </a:extLst>
          </p:cNvPr>
          <p:cNvSpPr txBox="1"/>
          <p:nvPr/>
        </p:nvSpPr>
        <p:spPr>
          <a:xfrm>
            <a:off x="6858000" y="2571750"/>
            <a:ext cx="2071688" cy="738188"/>
          </a:xfrm>
          <a:prstGeom prst="rect">
            <a:avLst/>
          </a:prstGeom>
          <a:noFill/>
        </p:spPr>
        <p:txBody>
          <a:bodyPr>
            <a:spAutoFit/>
          </a:bodyPr>
          <a:lstStyle/>
          <a:p>
            <a:pPr fontAlgn="auto">
              <a:spcBef>
                <a:spcPts val="0"/>
              </a:spcBef>
              <a:spcAft>
                <a:spcPts val="0"/>
              </a:spcAft>
              <a:defRPr/>
            </a:pPr>
            <a:r>
              <a:rPr lang="en-GB" sz="1400" i="1" dirty="0">
                <a:solidFill>
                  <a:srgbClr val="7030A0"/>
                </a:solidFill>
                <a:latin typeface="+mn-lt"/>
              </a:rPr>
              <a:t>Usually considered outside the scope of the TMF</a:t>
            </a:r>
          </a:p>
        </p:txBody>
      </p:sp>
      <p:grpSp>
        <p:nvGrpSpPr>
          <p:cNvPr id="37" name="Group 36">
            <a:extLst>
              <a:ext uri="{FF2B5EF4-FFF2-40B4-BE49-F238E27FC236}">
                <a16:creationId xmlns:a16="http://schemas.microsoft.com/office/drawing/2014/main" id="{49EFCA45-5B01-822F-94CA-42E1C3D07485}"/>
              </a:ext>
            </a:extLst>
          </p:cNvPr>
          <p:cNvGrpSpPr>
            <a:grpSpLocks/>
          </p:cNvGrpSpPr>
          <p:nvPr/>
        </p:nvGrpSpPr>
        <p:grpSpPr bwMode="auto">
          <a:xfrm>
            <a:off x="0" y="2571750"/>
            <a:ext cx="5786438" cy="3514725"/>
            <a:chOff x="-32" y="2571744"/>
            <a:chExt cx="5786464" cy="3514731"/>
          </a:xfrm>
        </p:grpSpPr>
        <p:sp>
          <p:nvSpPr>
            <p:cNvPr id="38932" name="TextBox 13">
              <a:extLst>
                <a:ext uri="{FF2B5EF4-FFF2-40B4-BE49-F238E27FC236}">
                  <a16:creationId xmlns:a16="http://schemas.microsoft.com/office/drawing/2014/main" id="{9999C9E1-CAA3-BAC6-B9DE-0EB13BFDD9AA}"/>
                </a:ext>
              </a:extLst>
            </p:cNvPr>
            <p:cNvSpPr txBox="1">
              <a:spLocks noChangeArrowheads="1"/>
            </p:cNvSpPr>
            <p:nvPr/>
          </p:nvSpPr>
          <p:spPr bwMode="auto">
            <a:xfrm>
              <a:off x="-32" y="5143500"/>
              <a:ext cx="2214563" cy="942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GB" altLang="en-US" sz="1400">
                  <a:latin typeface="Corbel" panose="020B0503020204020204" pitchFamily="34" charset="0"/>
                  <a:cs typeface="Arial" panose="020B0604020202020204" pitchFamily="34" charset="0"/>
                </a:rPr>
                <a:t>Other trial-related records that “permit  evaluation of the conduct of the trial and quality of data produced”</a:t>
              </a:r>
            </a:p>
          </p:txBody>
        </p:sp>
        <p:sp>
          <p:nvSpPr>
            <p:cNvPr id="19" name="Oval 18">
              <a:extLst>
                <a:ext uri="{FF2B5EF4-FFF2-40B4-BE49-F238E27FC236}">
                  <a16:creationId xmlns:a16="http://schemas.microsoft.com/office/drawing/2014/main" id="{93718AB0-43A7-6340-FFE7-D09EE16ADFE1}"/>
                </a:ext>
              </a:extLst>
            </p:cNvPr>
            <p:cNvSpPr>
              <a:spLocks noChangeArrowheads="1"/>
            </p:cNvSpPr>
            <p:nvPr/>
          </p:nvSpPr>
          <p:spPr bwMode="auto">
            <a:xfrm>
              <a:off x="2714605" y="2571744"/>
              <a:ext cx="3071827" cy="3071818"/>
            </a:xfrm>
            <a:prstGeom prst="ellipse">
              <a:avLst/>
            </a:prstGeom>
            <a:solidFill>
              <a:srgbClr val="C00000"/>
            </a:solidFill>
            <a:ln w="19050" algn="ctr">
              <a:solidFill>
                <a:schemeClr val="tx1"/>
              </a:solidFill>
              <a:round/>
              <a:headEnd/>
              <a:tailEnd/>
            </a:ln>
          </p:spPr>
          <p:txBody>
            <a:bodyPr anchor="ctr"/>
            <a:lstStyle/>
            <a:p>
              <a:pPr algn="ctr" fontAlgn="auto">
                <a:spcBef>
                  <a:spcPts val="0"/>
                </a:spcBef>
                <a:spcAft>
                  <a:spcPts val="0"/>
                </a:spcAft>
                <a:defRPr/>
              </a:pPr>
              <a:endParaRPr lang="en-GB" dirty="0">
                <a:solidFill>
                  <a:schemeClr val="lt1"/>
                </a:solidFill>
                <a:latin typeface="+mn-lt"/>
              </a:endParaRPr>
            </a:p>
          </p:txBody>
        </p:sp>
        <p:cxnSp>
          <p:nvCxnSpPr>
            <p:cNvPr id="22" name="Straight Arrow Connector 21">
              <a:extLst>
                <a:ext uri="{FF2B5EF4-FFF2-40B4-BE49-F238E27FC236}">
                  <a16:creationId xmlns:a16="http://schemas.microsoft.com/office/drawing/2014/main" id="{3F1F4294-6D02-1911-C792-182D8B6FA61F}"/>
                </a:ext>
              </a:extLst>
            </p:cNvPr>
            <p:cNvCxnSpPr>
              <a:stCxn id="38932" idx="3"/>
            </p:cNvCxnSpPr>
            <p:nvPr/>
          </p:nvCxnSpPr>
          <p:spPr>
            <a:xfrm flipV="1">
              <a:off x="2214541" y="4779961"/>
              <a:ext cx="1714508" cy="835026"/>
            </a:xfrm>
            <a:prstGeom prst="straightConnector1">
              <a:avLst/>
            </a:prstGeom>
            <a:ln w="15875">
              <a:solidFill>
                <a:schemeClr val="tx1"/>
              </a:solidFill>
              <a:tailEnd type="arrow"/>
            </a:ln>
          </p:spPr>
          <p:style>
            <a:lnRef idx="1">
              <a:schemeClr val="accent1"/>
            </a:lnRef>
            <a:fillRef idx="0">
              <a:schemeClr val="accent1"/>
            </a:fillRef>
            <a:effectRef idx="0">
              <a:schemeClr val="accent1"/>
            </a:effectRef>
            <a:fontRef idx="minor">
              <a:schemeClr val="tx1"/>
            </a:fontRef>
          </p:style>
        </p:cxnSp>
      </p:grpSp>
      <p:grpSp>
        <p:nvGrpSpPr>
          <p:cNvPr id="38935" name="Group 35">
            <a:extLst>
              <a:ext uri="{FF2B5EF4-FFF2-40B4-BE49-F238E27FC236}">
                <a16:creationId xmlns:a16="http://schemas.microsoft.com/office/drawing/2014/main" id="{80F03FDB-4267-F03C-9258-093805C4EC2A}"/>
              </a:ext>
            </a:extLst>
          </p:cNvPr>
          <p:cNvGrpSpPr>
            <a:grpSpLocks/>
          </p:cNvGrpSpPr>
          <p:nvPr/>
        </p:nvGrpSpPr>
        <p:grpSpPr bwMode="auto">
          <a:xfrm>
            <a:off x="71438" y="2571750"/>
            <a:ext cx="4286250" cy="1643063"/>
            <a:chOff x="71406" y="2571750"/>
            <a:chExt cx="4286304" cy="1643093"/>
          </a:xfrm>
        </p:grpSpPr>
        <p:sp>
          <p:nvSpPr>
            <p:cNvPr id="38936" name="TextBox 12">
              <a:extLst>
                <a:ext uri="{FF2B5EF4-FFF2-40B4-BE49-F238E27FC236}">
                  <a16:creationId xmlns:a16="http://schemas.microsoft.com/office/drawing/2014/main" id="{F5FDF35D-B4A8-9E99-58AB-3DA317A9AD06}"/>
                </a:ext>
              </a:extLst>
            </p:cNvPr>
            <p:cNvSpPr txBox="1">
              <a:spLocks noChangeArrowheads="1"/>
            </p:cNvSpPr>
            <p:nvPr/>
          </p:nvSpPr>
          <p:spPr bwMode="auto">
            <a:xfrm>
              <a:off x="71406" y="2571750"/>
              <a:ext cx="2357437" cy="730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GB" altLang="en-US" sz="1400" b="1">
                  <a:latin typeface="Corbel" panose="020B0503020204020204" pitchFamily="34" charset="0"/>
                  <a:cs typeface="Arial" panose="020B0604020202020204" pitchFamily="34" charset="0"/>
                </a:rPr>
                <a:t>Minimum list </a:t>
              </a:r>
              <a:r>
                <a:rPr lang="en-GB" altLang="en-US" sz="1400">
                  <a:latin typeface="Corbel" panose="020B0503020204020204" pitchFamily="34" charset="0"/>
                  <a:cs typeface="Arial" panose="020B0604020202020204" pitchFamily="34" charset="0"/>
                </a:rPr>
                <a:t>of essential documents, as defined by ICH GCP, Chapter  8</a:t>
              </a:r>
            </a:p>
          </p:txBody>
        </p:sp>
        <p:sp>
          <p:nvSpPr>
            <p:cNvPr id="21" name="Oval 20">
              <a:extLst>
                <a:ext uri="{FF2B5EF4-FFF2-40B4-BE49-F238E27FC236}">
                  <a16:creationId xmlns:a16="http://schemas.microsoft.com/office/drawing/2014/main" id="{678B8F37-17C6-B732-17E4-29A0FD6D66FC}"/>
                </a:ext>
              </a:extLst>
            </p:cNvPr>
            <p:cNvSpPr>
              <a:spLocks noChangeArrowheads="1"/>
            </p:cNvSpPr>
            <p:nvPr/>
          </p:nvSpPr>
          <p:spPr bwMode="auto">
            <a:xfrm>
              <a:off x="3214696" y="3071822"/>
              <a:ext cx="1143014" cy="1143021"/>
            </a:xfrm>
            <a:prstGeom prst="ellipse">
              <a:avLst/>
            </a:prstGeom>
            <a:solidFill>
              <a:srgbClr val="FF5050"/>
            </a:solidFill>
            <a:ln w="19050" algn="ctr">
              <a:solidFill>
                <a:schemeClr val="tx1"/>
              </a:solidFill>
              <a:round/>
              <a:headEnd/>
              <a:tailEnd/>
            </a:ln>
          </p:spPr>
          <p:txBody>
            <a:bodyPr anchor="ctr"/>
            <a:lstStyle/>
            <a:p>
              <a:pPr algn="ctr" fontAlgn="auto">
                <a:spcBef>
                  <a:spcPts val="0"/>
                </a:spcBef>
                <a:spcAft>
                  <a:spcPts val="0"/>
                </a:spcAft>
                <a:defRPr/>
              </a:pPr>
              <a:endParaRPr lang="en-GB" dirty="0">
                <a:solidFill>
                  <a:schemeClr val="lt1"/>
                </a:solidFill>
                <a:latin typeface="+mn-lt"/>
              </a:endParaRPr>
            </a:p>
          </p:txBody>
        </p:sp>
        <p:cxnSp>
          <p:nvCxnSpPr>
            <p:cNvPr id="23" name="Straight Arrow Connector 22">
              <a:extLst>
                <a:ext uri="{FF2B5EF4-FFF2-40B4-BE49-F238E27FC236}">
                  <a16:creationId xmlns:a16="http://schemas.microsoft.com/office/drawing/2014/main" id="{73012E45-052E-B344-8EBD-05DFC7DDA905}"/>
                </a:ext>
              </a:extLst>
            </p:cNvPr>
            <p:cNvCxnSpPr/>
            <p:nvPr/>
          </p:nvCxnSpPr>
          <p:spPr>
            <a:xfrm>
              <a:off x="2143119" y="2928945"/>
              <a:ext cx="1643084" cy="857266"/>
            </a:xfrm>
            <a:prstGeom prst="straightConnector1">
              <a:avLst/>
            </a:prstGeom>
            <a:ln w="15875">
              <a:solidFill>
                <a:schemeClr val="tx1"/>
              </a:solidFill>
              <a:tailEnd type="arrow"/>
            </a:ln>
          </p:spPr>
          <p:style>
            <a:lnRef idx="1">
              <a:schemeClr val="accent1"/>
            </a:lnRef>
            <a:fillRef idx="0">
              <a:schemeClr val="accent1"/>
            </a:fillRef>
            <a:effectRef idx="0">
              <a:schemeClr val="accent1"/>
            </a:effectRef>
            <a:fontRef idx="minor">
              <a:schemeClr val="tx1"/>
            </a:fontRef>
          </p:style>
        </p:cxnSp>
      </p:grpSp>
      <p:grpSp>
        <p:nvGrpSpPr>
          <p:cNvPr id="38" name="Group 37">
            <a:extLst>
              <a:ext uri="{FF2B5EF4-FFF2-40B4-BE49-F238E27FC236}">
                <a16:creationId xmlns:a16="http://schemas.microsoft.com/office/drawing/2014/main" id="{C8AA1243-0432-656A-E469-0B8B801C82A2}"/>
              </a:ext>
            </a:extLst>
          </p:cNvPr>
          <p:cNvGrpSpPr>
            <a:grpSpLocks/>
          </p:cNvGrpSpPr>
          <p:nvPr/>
        </p:nvGrpSpPr>
        <p:grpSpPr bwMode="auto">
          <a:xfrm>
            <a:off x="5643563" y="4643438"/>
            <a:ext cx="3357562" cy="788987"/>
            <a:chOff x="5643570" y="4643447"/>
            <a:chExt cx="3357586" cy="789197"/>
          </a:xfrm>
        </p:grpSpPr>
        <p:sp>
          <p:nvSpPr>
            <p:cNvPr id="24" name="TextBox 23">
              <a:extLst>
                <a:ext uri="{FF2B5EF4-FFF2-40B4-BE49-F238E27FC236}">
                  <a16:creationId xmlns:a16="http://schemas.microsoft.com/office/drawing/2014/main" id="{D7E3FB2F-7C1C-1031-4D11-E04F60C1EF6F}"/>
                </a:ext>
              </a:extLst>
            </p:cNvPr>
            <p:cNvSpPr txBox="1"/>
            <p:nvPr/>
          </p:nvSpPr>
          <p:spPr>
            <a:xfrm>
              <a:off x="6643702" y="4786360"/>
              <a:ext cx="2357454" cy="646284"/>
            </a:xfrm>
            <a:prstGeom prst="rect">
              <a:avLst/>
            </a:prstGeom>
            <a:noFill/>
          </p:spPr>
          <p:txBody>
            <a:bodyPr>
              <a:spAutoFit/>
            </a:bodyPr>
            <a:lstStyle/>
            <a:p>
              <a:pPr fontAlgn="auto">
                <a:spcBef>
                  <a:spcPts val="0"/>
                </a:spcBef>
                <a:spcAft>
                  <a:spcPts val="0"/>
                </a:spcAft>
                <a:defRPr/>
              </a:pPr>
              <a:r>
                <a:rPr lang="en-GB" b="1" i="1" dirty="0">
                  <a:solidFill>
                    <a:srgbClr val="C00000"/>
                  </a:solidFill>
                  <a:latin typeface="+mn-lt"/>
                </a:rPr>
                <a:t>The Trial Master File</a:t>
              </a:r>
            </a:p>
          </p:txBody>
        </p:sp>
        <p:cxnSp>
          <p:nvCxnSpPr>
            <p:cNvPr id="38941" name="Straight Arrow Connector 32">
              <a:extLst>
                <a:ext uri="{FF2B5EF4-FFF2-40B4-BE49-F238E27FC236}">
                  <a16:creationId xmlns:a16="http://schemas.microsoft.com/office/drawing/2014/main" id="{40569F62-4B11-3108-683D-B8C290605FA8}"/>
                </a:ext>
              </a:extLst>
            </p:cNvPr>
            <p:cNvCxnSpPr>
              <a:cxnSpLocks noChangeShapeType="1"/>
              <a:stCxn id="24" idx="1"/>
            </p:cNvCxnSpPr>
            <p:nvPr/>
          </p:nvCxnSpPr>
          <p:spPr bwMode="auto">
            <a:xfrm rot="10800000">
              <a:off x="5643570" y="4643447"/>
              <a:ext cx="1000086" cy="466033"/>
            </a:xfrm>
            <a:prstGeom prst="straightConnector1">
              <a:avLst/>
            </a:prstGeom>
            <a:noFill/>
            <a:ln w="28575" cap="rnd" algn="ctr">
              <a:solidFill>
                <a:schemeClr val="tx1"/>
              </a:solidFill>
              <a:round/>
              <a:headEnd/>
              <a:tailEnd type="arrow" w="med" len="med"/>
            </a:ln>
            <a:extLst>
              <a:ext uri="{909E8E84-426E-40DD-AFC4-6F175D3DCCD1}">
                <a14:hiddenFill xmlns:a14="http://schemas.microsoft.com/office/drawing/2010/main">
                  <a:noFill/>
                </a14:hiddenFill>
              </a:ext>
            </a:extLst>
          </p:spPr>
        </p:cxn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nodeType="clickEffect">
                                  <p:stCondLst>
                                    <p:cond delay="0"/>
                                  </p:stCondLst>
                                  <p:childTnLst>
                                    <p:set>
                                      <p:cBhvr>
                                        <p:cTn id="6" dur="1" fill="hold">
                                          <p:stCondLst>
                                            <p:cond delay="0"/>
                                          </p:stCondLst>
                                        </p:cTn>
                                        <p:tgtEl>
                                          <p:spTgt spid="37"/>
                                        </p:tgtEl>
                                        <p:attrNameLst>
                                          <p:attrName>style.visibility</p:attrName>
                                        </p:attrNameLst>
                                      </p:cBhvr>
                                      <p:to>
                                        <p:strVal val="visible"/>
                                      </p:to>
                                    </p:set>
                                    <p:animEffect transition="in" filter="dissolve">
                                      <p:cBhvr>
                                        <p:cTn id="7" dur="500"/>
                                        <p:tgtEl>
                                          <p:spTgt spid="37"/>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nodeType="clickEffect">
                                  <p:stCondLst>
                                    <p:cond delay="0"/>
                                  </p:stCondLst>
                                  <p:childTnLst>
                                    <p:set>
                                      <p:cBhvr>
                                        <p:cTn id="11" dur="1" fill="hold">
                                          <p:stCondLst>
                                            <p:cond delay="0"/>
                                          </p:stCondLst>
                                        </p:cTn>
                                        <p:tgtEl>
                                          <p:spTgt spid="38"/>
                                        </p:tgtEl>
                                        <p:attrNameLst>
                                          <p:attrName>style.visibility</p:attrName>
                                        </p:attrNameLst>
                                      </p:cBhvr>
                                      <p:to>
                                        <p:strVal val="visible"/>
                                      </p:to>
                                    </p:set>
                                    <p:animEffect transition="in" filter="dissolve">
                                      <p:cBhvr>
                                        <p:cTn id="12" dur="500"/>
                                        <p:tgtEl>
                                          <p:spTgt spid="38"/>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9" presetClass="entr" presetSubtype="0" fill="hold" nodeType="clickEffect">
                                  <p:stCondLst>
                                    <p:cond delay="0"/>
                                  </p:stCondLst>
                                  <p:childTnLst>
                                    <p:set>
                                      <p:cBhvr>
                                        <p:cTn id="16" dur="1" fill="hold">
                                          <p:stCondLst>
                                            <p:cond delay="0"/>
                                          </p:stCondLst>
                                        </p:cTn>
                                        <p:tgtEl>
                                          <p:spTgt spid="39"/>
                                        </p:tgtEl>
                                        <p:attrNameLst>
                                          <p:attrName>style.visibility</p:attrName>
                                        </p:attrNameLst>
                                      </p:cBhvr>
                                      <p:to>
                                        <p:strVal val="visible"/>
                                      </p:to>
                                    </p:set>
                                    <p:animEffect transition="in" filter="dissolve">
                                      <p:cBhvr>
                                        <p:cTn id="17" dur="500"/>
                                        <p:tgtEl>
                                          <p:spTgt spid="39"/>
                                        </p:tgtEl>
                                      </p:cBhvr>
                                    </p:animEffect>
                                  </p:childTnLst>
                                </p:cTn>
                              </p:par>
                            </p:childTnLst>
                          </p:cTn>
                        </p:par>
                        <p:par>
                          <p:cTn id="18" fill="hold" nodeType="afterGroup">
                            <p:stCondLst>
                              <p:cond delay="500"/>
                            </p:stCondLst>
                            <p:childTnLst>
                              <p:par>
                                <p:cTn id="19" presetID="9" presetClass="entr" presetSubtype="0" fill="hold" grpId="0" nodeType="afterEffect">
                                  <p:stCondLst>
                                    <p:cond delay="1000"/>
                                  </p:stCondLst>
                                  <p:childTnLst>
                                    <p:set>
                                      <p:cBhvr>
                                        <p:cTn id="20" dur="1" fill="hold">
                                          <p:stCondLst>
                                            <p:cond delay="0"/>
                                          </p:stCondLst>
                                        </p:cTn>
                                        <p:tgtEl>
                                          <p:spTgt spid="20"/>
                                        </p:tgtEl>
                                        <p:attrNameLst>
                                          <p:attrName>style.visibility</p:attrName>
                                        </p:attrNameLst>
                                      </p:cBhvr>
                                      <p:to>
                                        <p:strVal val="visible"/>
                                      </p:to>
                                    </p:set>
                                    <p:animEffect transition="in" filter="dissolve">
                                      <p:cBhvr>
                                        <p:cTn id="21" dur="500"/>
                                        <p:tgtEl>
                                          <p:spTgt spid="20"/>
                                        </p:tgtEl>
                                      </p:cBhvr>
                                    </p:animEffect>
                                  </p:childTnLst>
                                </p:cTn>
                              </p:par>
                            </p:childTnLst>
                          </p:cTn>
                        </p:par>
                      </p:childTnLst>
                    </p:cTn>
                  </p:par>
                  <p:par>
                    <p:cTn id="22" fill="hold" nodeType="clickPar">
                      <p:stCondLst>
                        <p:cond delay="indefinite"/>
                      </p:stCondLst>
                      <p:childTnLst>
                        <p:par>
                          <p:cTn id="23" fill="hold" nodeType="withGroup">
                            <p:stCondLst>
                              <p:cond delay="0"/>
                            </p:stCondLst>
                            <p:childTnLst>
                              <p:par>
                                <p:cTn id="24" presetID="9" presetClass="entr" presetSubtype="0" fill="hold" nodeType="clickEffect">
                                  <p:stCondLst>
                                    <p:cond delay="0"/>
                                  </p:stCondLst>
                                  <p:childTnLst>
                                    <p:set>
                                      <p:cBhvr>
                                        <p:cTn id="25" dur="1" fill="hold">
                                          <p:stCondLst>
                                            <p:cond delay="0"/>
                                          </p:stCondLst>
                                        </p:cTn>
                                        <p:tgtEl>
                                          <p:spTgt spid="33"/>
                                        </p:tgtEl>
                                        <p:attrNameLst>
                                          <p:attrName>style.visibility</p:attrName>
                                        </p:attrNameLst>
                                      </p:cBhvr>
                                      <p:to>
                                        <p:strVal val="visible"/>
                                      </p:to>
                                    </p:set>
                                    <p:animEffect transition="in" filter="dissolve">
                                      <p:cBhvr>
                                        <p:cTn id="26" dur="500"/>
                                        <p:tgtEl>
                                          <p:spTgt spid="3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FC49D0ED3ACB0C4EAA44D6A9B70ECA69" ma:contentTypeVersion="0" ma:contentTypeDescription="Create a new document." ma:contentTypeScope="" ma:versionID="807cdd7b7b124000bf57a05d86b9e692">
  <xsd:schema xmlns:xsd="http://www.w3.org/2001/XMLSchema" xmlns:xs="http://www.w3.org/2001/XMLSchema" xmlns:p="http://schemas.microsoft.com/office/2006/metadata/properties" targetNamespace="http://schemas.microsoft.com/office/2006/metadata/properties" ma:root="true" ma:fieldsID="356704d58812b6d0fc391d3725712c25">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BA2C1E61-63C1-4A12-8704-F48E137EB69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internal/obd"/>
    <ds:schemaRef ds:uri="http://schemas.microsoft.com/office/infopath/2007/PartnerControls"/>
  </ds:schemaRefs>
</ds:datastoreItem>
</file>

<file path=customXml/itemProps2.xml><?xml version="1.0" encoding="utf-8"?>
<ds:datastoreItem xmlns:ds="http://schemas.openxmlformats.org/officeDocument/2006/customXml" ds:itemID="{07C35CE7-E487-437F-80EE-D613B5A344FE}">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86</TotalTime>
  <Words>1023</Words>
  <Application>Microsoft Macintosh PowerPoint</Application>
  <PresentationFormat>On-screen Show (4:3)</PresentationFormat>
  <Paragraphs>157</Paragraphs>
  <Slides>20</Slides>
  <Notes>5</Notes>
  <HiddenSlides>0</HiddenSlides>
  <MMClips>0</MMClips>
  <ScaleCrop>false</ScaleCrop>
  <HeadingPairs>
    <vt:vector size="8" baseType="variant">
      <vt:variant>
        <vt:lpstr>Fonts Used</vt:lpstr>
      </vt:variant>
      <vt:variant>
        <vt:i4>3</vt:i4>
      </vt:variant>
      <vt:variant>
        <vt:lpstr>Theme</vt:lpstr>
      </vt:variant>
      <vt:variant>
        <vt:i4>1</vt:i4>
      </vt:variant>
      <vt:variant>
        <vt:lpstr>Embedded OLE Servers</vt:lpstr>
      </vt:variant>
      <vt:variant>
        <vt:i4>1</vt:i4>
      </vt:variant>
      <vt:variant>
        <vt:lpstr>Slide Titles</vt:lpstr>
      </vt:variant>
      <vt:variant>
        <vt:i4>20</vt:i4>
      </vt:variant>
    </vt:vector>
  </HeadingPairs>
  <TitlesOfParts>
    <vt:vector size="25" baseType="lpstr">
      <vt:lpstr>Arial</vt:lpstr>
      <vt:lpstr>Calibri</vt:lpstr>
      <vt:lpstr>Corbel</vt:lpstr>
      <vt:lpstr>Office Theme</vt:lpstr>
      <vt:lpstr>Microsoft Excel Worksheet</vt:lpstr>
      <vt:lpstr>The TMF Reference Model Launched </vt:lpstr>
      <vt:lpstr>Disclaimer</vt:lpstr>
      <vt:lpstr>Agenda</vt:lpstr>
      <vt:lpstr>Presenters</vt:lpstr>
      <vt:lpstr>What is the trial master file?</vt:lpstr>
      <vt:lpstr>What is the trial master file?</vt:lpstr>
      <vt:lpstr>What are “essential documents”?</vt:lpstr>
      <vt:lpstr>ICH GCP Section 8.2 – 8.4</vt:lpstr>
      <vt:lpstr>The Trial Master File</vt:lpstr>
      <vt:lpstr>Checklist</vt:lpstr>
      <vt:lpstr>EDM Reference Model</vt:lpstr>
      <vt:lpstr>TMF Reference Model Goals</vt:lpstr>
      <vt:lpstr>1.5 years of Accomplishments</vt:lpstr>
      <vt:lpstr>Who is involved?</vt:lpstr>
      <vt:lpstr>Company involvement</vt:lpstr>
      <vt:lpstr>How Work on the Model is Organized</vt:lpstr>
      <vt:lpstr>Beyond the ICH Minimal list</vt:lpstr>
      <vt:lpstr>TMF Reference Model</vt:lpstr>
      <vt:lpstr>Plan for Release</vt:lpstr>
      <vt:lpstr>Future Plans</vt:lpstr>
    </vt:vector>
  </TitlesOfParts>
  <Company>Drug Information Association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Mossie</dc:creator>
  <cp:lastModifiedBy>Karen  Roy (Contractor)</cp:lastModifiedBy>
  <cp:revision>19</cp:revision>
  <dcterms:created xsi:type="dcterms:W3CDTF">2009-10-12T13:26:03Z</dcterms:created>
  <dcterms:modified xsi:type="dcterms:W3CDTF">2025-07-12T08:48:03Z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0x0101005A399B5FA268744E9AE073836268EEF5</vt:lpwstr>
  </property>
  <property fmtid="{D5CDD505-2E9C-101B-9397-08002B2CF9AE}" pid="3" name="Type of Document">
    <vt:lpwstr>Template</vt:lpwstr>
  </property>
</Properties>
</file>